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F105C-D370-4F0E-A357-7F6216721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65F030-4583-4C1A-B138-138C217CF3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784304"/>
              </p:ext>
            </p:extLst>
          </p:nvPr>
        </p:nvGraphicFramePr>
        <p:xfrm>
          <a:off x="457200" y="1731963"/>
          <a:ext cx="82296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820280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20805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924038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3260006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542573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05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1898396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71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2201612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3024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4228A4-97A1-40F5-9E2A-D35C126EAC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09/01/2018 - 02/28/2019</a:t>
            </a:r>
          </a:p>
        </p:txBody>
      </p:sp>
    </p:spTree>
    <p:extLst>
      <p:ext uri="{BB962C8B-B14F-4D97-AF65-F5344CB8AC3E}">
        <p14:creationId xmlns:p14="http://schemas.microsoft.com/office/powerpoint/2010/main" val="2644681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</Words>
  <Application>Microsoft Office PowerPoint</Application>
  <PresentationFormat>On-screen Show (4:3)</PresentationFormat>
  <Paragraphs>17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| Snow Groomers</dc:title>
  <dc:creator>Frederik Peiniger</dc:creator>
  <cp:lastModifiedBy>Frederik Peiniger</cp:lastModifiedBy>
  <cp:revision>1</cp:revision>
  <dcterms:created xsi:type="dcterms:W3CDTF">2019-03-14T09:56:41Z</dcterms:created>
  <dcterms:modified xsi:type="dcterms:W3CDTF">2019-03-14T09:56:47Z</dcterms:modified>
</cp:coreProperties>
</file>