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</c:v>
                </c:pt>
                <c:pt idx="1">
                  <c:v>5</c:v>
                </c:pt>
                <c:pt idx="2">
                  <c:v>6</c:v>
                </c:pt>
                <c:pt idx="3">
                  <c:v>12</c:v>
                </c:pt>
                <c:pt idx="4">
                  <c:v>9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2-4248-9041-135DFC1ED3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27</c:v>
                </c:pt>
                <c:pt idx="1">
                  <c:v>20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C2-4248-9041-135DFC1ED3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C2-4248-9041-135DFC1ED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433160"/>
        <c:axId val="358433488"/>
      </c:barChart>
      <c:catAx>
        <c:axId val="35843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33488"/>
        <c:crosses val="autoZero"/>
        <c:auto val="1"/>
        <c:lblAlgn val="ctr"/>
        <c:lblOffset val="100"/>
        <c:noMultiLvlLbl val="0"/>
      </c:catAx>
      <c:valAx>
        <c:axId val="35843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3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54-46E7-8702-ABF714D454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PistenBully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54-46E7-8702-ABF714D454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PRINOTH - Poland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54-46E7-8702-ABF714D454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Snowlicious - Prinoth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54-46E7-8702-ABF714D454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PRINOTH - Sweden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54-46E7-8702-ABF714D454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PistenBullyUSA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54-46E7-8702-ABF714D45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63712"/>
        <c:axId val="388162400"/>
      </c:lineChart>
      <c:dateAx>
        <c:axId val="38816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62400"/>
        <c:crosses val="autoZero"/>
        <c:auto val="1"/>
        <c:lblOffset val="100"/>
        <c:baseTimeUnit val="days"/>
      </c:dateAx>
      <c:valAx>
        <c:axId val="38816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6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C83F-E5AE-4B11-A49A-A939671C47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596CC-001F-4D35-82D9-2010A21EDE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459373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3E3E0-4695-43E4-8C03-ADBF9257E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85C3F6-1332-4357-825D-596063DC2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177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507764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9359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797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50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00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141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94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48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75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19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04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7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6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1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6E1E3-62FD-464A-9EE1-7BE1AFBC5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305348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C64D-1AD1-4791-A2A9-DF8ED160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191BA-C323-4AA7-9F24-B7CDE3524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465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02342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2093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37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73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79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71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856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94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4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1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9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08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BBCDB-F1FE-4087-889F-EE22F1E39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93437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3BA42-F8FB-445A-A801-F671983C0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9D225-80FB-4D8D-A481-C7BB5C9A9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356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06291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2374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95624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78588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6599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5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45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25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DF276-5DA2-4D79-A15A-EE376AC3B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56932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33BDD-1CF0-49F0-81B7-B6C88410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4579E-4E13-4C7A-B94C-9D5E6136E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276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20056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9355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344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031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446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827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035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963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7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6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4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85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A6915-3C0C-4B37-8A5A-B83B49B91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257688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7EDC1-09F6-4BA9-AC0C-F07815042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4E17E-61EC-4ECF-AA17-E39094A63A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437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B0787-FBFE-48F5-B559-FE27AD36D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1631D-7042-4AFF-88C8-ACDEBED1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898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1395-E841-4831-9BF0-5FC62138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A3C1A3-EF50-4EB3-B1FE-3C13DB089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228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960560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5011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8368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135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963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71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66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74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970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09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7397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6662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4559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2887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287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058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2823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2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- 2019-02-21 14:00:01 </a:t>
                      </a:r>
                      <a:r>
                        <a:rPr lang="en-US" sz="1000"/>
                        <a:t> 
 😯 Wow, that #BISONX sure is a head turner! 🙃
Follow us also at PRINOTH - Tracked Vehicles ❄️❄️❄️
Video Credits: Nick Schwartzbauer 🎥
 — Products shown: (NA Shop) PRINOTH PADDED SILVER JACKET and (EU Shop) X PON PON CAP.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9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- 2019-02-20 11:00:15 </a:t>
                      </a:r>
                      <a:r>
                        <a:rPr lang="en-US" sz="1000"/>
                        <a:t> 
 ❄️ ❄️ ❄️ Need to move lots of snow from one site to another❓ Check out our 👉 PRINOTH - Tracked Vehicles 👈 which offer payloads starting at 12,000 lb (5,443 kg) 🏔  Look at this job done in the beautiful European Alps as a good example of this application 👍
ℹ️ Find more info on our website ► http://bit.ly/PRINOTH-TV 🌐
#PRINOTH #prinothtrackedvehicles
 — Products shown: (EU Shop) CLASSIC BLACK DENIM BASEBALL CAP and (NA Shop) GREY HOODIE WITH ZIP.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65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5F365-2CF9-4FD1-A9F7-4F6E8F224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44612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EB681-B615-40B7-B966-D26B3592A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0AFDF8-E948-4BE4-8A09-2D09EAF85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588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BBD1C-7B42-4892-A323-95530C8BB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157B7-7ECE-4A43-9706-B8B1942B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73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6C2E5-9606-4240-AEEF-41F8BCB9B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6C0E4-BAFE-4794-B672-2EB330D3F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00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889037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01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08162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12459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4681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7790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9768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4259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55698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7929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9473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6012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5083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50388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6796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1184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4322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9453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3423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1757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2825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054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716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5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01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39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351CE-4813-4EDC-B5B6-168BB8532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80204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6A00-D306-46C9-BB7D-0AAAF075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B5325-DC70-49B1-82F1-B9639EF66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44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0608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9498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7584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8859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0905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12208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3195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59360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083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6658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432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3286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6760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7474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5302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7157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043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0204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85892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3777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9727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1232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355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8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37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67CFD-C01F-4683-9516-191EB4988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648152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AE119-58F7-4F84-9CD1-929D08C3E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Snow Groomers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D40E7-E4E1-419F-A580-952C93B5E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358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92400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768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1642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7261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3567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0338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067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0804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6406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9083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506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26596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9022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4958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86214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007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913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8261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4901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1990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0468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3016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2210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0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36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254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56149-C0E3-4C53-B8A3-77D6949E1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77487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682</Words>
  <Application>Microsoft Office PowerPoint</Application>
  <PresentationFormat>On-screen Show (4:3)</PresentationFormat>
  <Paragraphs>425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Facebook FB Own Posts Table (Keywords filtered) | Snow Groomers</vt:lpstr>
      <vt:lpstr>Facebook Own Posts | Snow Groomers</vt:lpstr>
      <vt:lpstr>Facebook Key Metrics Table | Snow Groomers - 1 of 3</vt:lpstr>
      <vt:lpstr>Facebook Key Metrics Table | Snow Groomers - 2 of 3</vt:lpstr>
      <vt:lpstr>Facebook Key Metrics Table | Snow Groomers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Frederik Peiniger</dc:creator>
  <cp:lastModifiedBy>Frederik Peiniger</cp:lastModifiedBy>
  <cp:revision>1</cp:revision>
  <dcterms:created xsi:type="dcterms:W3CDTF">2019-03-06T15:37:41Z</dcterms:created>
  <dcterms:modified xsi:type="dcterms:W3CDTF">2019-03-06T15:38:07Z</dcterms:modified>
</cp:coreProperties>
</file>