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55</c:v>
                </c:pt>
                <c:pt idx="1">
                  <c:v>8</c:v>
                </c:pt>
                <c:pt idx="2">
                  <c:v>5</c:v>
                </c:pt>
                <c:pt idx="3">
                  <c:v>8</c:v>
                </c:pt>
                <c:pt idx="4">
                  <c:v>7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A2-4A46-93F7-F47033CBAB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</c:v>
                </c:pt>
                <c:pt idx="1">
                  <c:v>18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A2-4A46-93F7-F47033CBAB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A2-4A46-93F7-F47033CBAB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898784"/>
        <c:axId val="362895504"/>
      </c:barChart>
      <c:catAx>
        <c:axId val="36289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95504"/>
        <c:crosses val="autoZero"/>
        <c:auto val="1"/>
        <c:lblAlgn val="ctr"/>
        <c:lblOffset val="100"/>
        <c:noMultiLvlLbl val="0"/>
      </c:catAx>
      <c:valAx>
        <c:axId val="36289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98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PRINOTH - Snow Groomers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A7-4B99-BE35-80F01D4DB6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PistenBully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A7-4B99-BE35-80F01D4DB6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PRINOTH - Poland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A7-4B99-BE35-80F01D4DB6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Snowlicious - Prinoth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9A7-4B99-BE35-80F01D4DB65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PRINOTH - Sweden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9A7-4B99-BE35-80F01D4DB65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PistenBullyUSA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43466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9A7-4B99-BE35-80F01D4DB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899440"/>
        <c:axId val="362897144"/>
      </c:lineChart>
      <c:dateAx>
        <c:axId val="362899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97144"/>
        <c:crosses val="autoZero"/>
        <c:auto val="1"/>
        <c:lblOffset val="100"/>
        <c:baseTimeUnit val="days"/>
      </c:dateAx>
      <c:valAx>
        <c:axId val="36289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89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69943-7B6F-46C2-9FC1-BBC7CE0299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8D9FBC-6406-4D37-8C43-DDD656A04E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59598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A5486-5D02-46CE-B8AC-60BF9BC7A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84EAD8-C63A-4351-A996-0CAE5022A6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600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253861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3559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6243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7775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5829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97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492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104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409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62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864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56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822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67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028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5FF85-8A98-43CC-A153-6146C3EE8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4247242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8FB44-42F4-4137-8729-ECBC6AE78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D48DB2-2DCB-43E3-B87E-B6FC4081C1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2584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124357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0126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6640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0109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5319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134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685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0854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750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6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snowlicious_prinoth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74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51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289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F1E8A-76E9-4672-BE71-D5A4660DB5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447881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8CE7B-D4CE-42E5-BB0B-1105DE235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AD98BC-AE04-4CF2-A191-1DB2E7FBE9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5314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214524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82886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369834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72906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66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2099983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15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1863377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852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79123-24A1-4C47-BC9C-61C2CC1B6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733974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7A7DC-1440-4C35-9C38-E9CE0A4A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09B9F6-3522-455F-8BFE-C4B1F318E6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435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497328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8593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553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768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4734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5484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1886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6750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66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17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Fahrzeugwerke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849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460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13547-C7D1-4841-A5A7-6F78F8C7B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409717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A0754-C405-49B1-81DA-F6804EE63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0D50D5-3989-4E6D-B870-D1F0BD190F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0542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34CA2-4273-4B07-A8D3-3FB4180CF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8FA27-0946-401F-8957-FB1DD7E0B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857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8F4CC-43B5-4E6C-B6F2-75C4C4441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9FEFC4-0B3B-4ACC-BEC7-56331DF64B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4541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6C272-8DC6-406F-93F4-3860253DEA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D7D58-CC5F-41D9-BE28-7D1B9590B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028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EF8E9-85DF-4807-BB82-ECAA72A7F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Snow Groomers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0CF3DC-96B8-4754-A896-27BA8295BF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6226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225823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92093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166983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36659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44446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76136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05272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3276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507747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0908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101750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14385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26794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32088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00073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525228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92576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43722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86310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38834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50459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835786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30197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70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40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304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456F4-5781-47B7-BEFF-09AD8DDF13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708163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0CF33-6F7A-420E-B03F-C6C529281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Snow Groomers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9A7BEA-CCE3-404B-9505-EF5762E6D3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1188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71623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96064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000957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81893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649879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01062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57202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86294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739632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38597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122613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17976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14252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94768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87499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6650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17932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93381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25942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48540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33496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890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7595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0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10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327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F73A7-FE93-4405-8035-4412C2A49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55081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C6932-92A7-4848-8C2A-F708717A8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Snow Groomers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29FB14-5C6F-4B7B-A697-188A72C660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889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985714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98292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36362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487254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33757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861041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907179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42640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14752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19824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70491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09198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02721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77336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75559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04842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91983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45439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97665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68351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94726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15835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7159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26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0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PistenBullyUSA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64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14D3-57A1-4785-A95E-FAFE9EB67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1601038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587</Words>
  <Application>Microsoft Office PowerPoint</Application>
  <PresentationFormat>On-screen Show (4:3)</PresentationFormat>
  <Paragraphs>369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Executive_Summary_Monthly</vt:lpstr>
      <vt:lpstr>Facebook Fans Table | Snow Groomers</vt:lpstr>
      <vt:lpstr>Instagram Followers Table | Snow Groomers</vt:lpstr>
      <vt:lpstr>Youtube Key Metrics Table | Snow Groomers</vt:lpstr>
      <vt:lpstr>LinkedIn Followers Table | Snow Groomers</vt:lpstr>
      <vt:lpstr>Facebook Sponsored Posts Distribution | Snow Groomers</vt:lpstr>
      <vt:lpstr>Facebook Own Posts | Snow Groomers</vt:lpstr>
      <vt:lpstr>Facebook Key Metrics Table | Snow Groomers - 1 of 3</vt:lpstr>
      <vt:lpstr>Facebook Key Metrics Table | Snow Groomers - 2 of 3</vt:lpstr>
      <vt:lpstr>Facebook Key Metrics Table | Snow Groomers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Frederik Peiniger</dc:creator>
  <cp:lastModifiedBy>Frederik Peiniger</cp:lastModifiedBy>
  <cp:revision>1</cp:revision>
  <dcterms:created xsi:type="dcterms:W3CDTF">2019-02-15T13:13:03Z</dcterms:created>
  <dcterms:modified xsi:type="dcterms:W3CDTF">2019-02-15T13:13:27Z</dcterms:modified>
</cp:coreProperties>
</file>