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</c:v>
                </c:pt>
                <c:pt idx="1">
                  <c:v>8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4-49FB-9E2D-633A235823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18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04-49FB-9E2D-633A235823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04-49FB-9E2D-633A235823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71104"/>
        <c:axId val="395870120"/>
      </c:barChart>
      <c:catAx>
        <c:axId val="39587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70120"/>
        <c:crosses val="autoZero"/>
        <c:auto val="1"/>
        <c:lblAlgn val="ctr"/>
        <c:lblOffset val="100"/>
        <c:noMultiLvlLbl val="0"/>
      </c:catAx>
      <c:valAx>
        <c:axId val="39587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7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 - Snow Groomers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85-4A65-8A09-58CECC3840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PistenBully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85-4A65-8A09-58CECC3840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PRINOTH - Poland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85-4A65-8A09-58CECC3840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Snowlicious - Prinoth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85-4A65-8A09-58CECC3840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PRINOTH - Sweden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85-4A65-8A09-58CECC3840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PistenBullyUSA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B85-4A65-8A09-58CECC384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28568"/>
        <c:axId val="357929552"/>
      </c:lineChart>
      <c:dateAx>
        <c:axId val="35792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29552"/>
        <c:crosses val="autoZero"/>
        <c:auto val="1"/>
        <c:lblOffset val="100"/>
        <c:baseTimeUnit val="days"/>
      </c:dateAx>
      <c:valAx>
        <c:axId val="35792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2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DC3B-FB03-4A79-80D3-86DBFCCB56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A7BE8B-7AC0-4362-8A5F-49D3AE6977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98553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031BD-FD74-415C-889E-CD83F85FB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F4E42-5E03-4392-95F4-9465A6654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278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3146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971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163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5235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404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590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135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260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1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0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9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66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68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77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F8CD6-B65C-4FFD-A05D-F0A379C1B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63970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45408-638F-4BCC-9632-78E86B91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1350E-432E-4F4F-A502-5E37F42D7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038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410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6063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540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38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49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48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750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149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5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5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7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15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57D96-6737-4E29-B2EB-813224ED2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7538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C9311-2CCF-4825-8110-93614C5EE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41B6F-5C19-4E75-9927-501398A16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91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02942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390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8186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719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79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96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950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7CDE7-E64F-4C9D-B615-6774A54D7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43248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2D275-D05B-48F8-AC68-E03E68B6C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3EDF7-E54C-47B2-B33F-F07CEB81A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991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0059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5454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657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748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012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729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954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808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3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56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2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419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1ABB0-E401-4CCA-BA38-161424EA2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12941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419DD-60FD-4632-9F79-7EF34EE0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190B1-93AA-43C0-A087-3A9CF4A2F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708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C8554-1000-41D3-A7AB-3C706862F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B5773-DCAF-491B-A407-A69126D9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8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F538-AE96-4625-AA75-E8E9CBD02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CAA7CD-B552-4221-8A84-09D288431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808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AE67F-2878-4307-8931-A6BFDF87D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C6132-66F4-4FA1-8C65-56F3E610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02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38E0-1C9D-489E-B70B-E8B094EA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70B92-AC3E-4120-977A-7172BDC85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361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53310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944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60849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4747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591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3314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76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98947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2158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0894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62167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7535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3596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1011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614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0949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7976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86167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2600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1213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47872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1665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8114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65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55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6BCDC-B8DD-474F-BBFB-B6DAE3144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97900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B5B7-E12D-4539-9C43-291236B6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EC5BD-27CA-42AA-ADB5-1227F7C5B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209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69582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7533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9501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28046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27644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1192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2799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6377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3637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28566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21674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8285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4396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5011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7000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38858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689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89976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02722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4489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9122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79919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044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2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8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799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75785-3F07-4866-8F9E-AD44079AC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09657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8F2E-ACE2-4308-AE80-4D27D920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D7BFC-3132-4908-A278-BDF4A17B3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797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22776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2364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5263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7489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924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07883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8352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5173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3975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1038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8062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9991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5711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04728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0481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25894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8717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9205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733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04413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197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0980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6781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2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7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231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504B3-AB99-4D5D-BECE-9A833BAA9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596573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587</Words>
  <Application>Microsoft Office PowerPoint</Application>
  <PresentationFormat>On-screen Show (4:3)</PresentationFormat>
  <Paragraphs>369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  <vt:lpstr>Facebook Own Posts | Snow Groomers</vt:lpstr>
      <vt:lpstr>Facebook Key Metrics Table | Snow Groomers - 1 of 3</vt:lpstr>
      <vt:lpstr>Facebook Key Metrics Table | Snow Groomers - 2 of 3</vt:lpstr>
      <vt:lpstr>Facebook Key Metrics Table | Snow Groomers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Frederik Peiniger</dc:creator>
  <cp:lastModifiedBy>Frederik Peiniger</cp:lastModifiedBy>
  <cp:revision>1</cp:revision>
  <dcterms:created xsi:type="dcterms:W3CDTF">2019-02-15T12:56:37Z</dcterms:created>
  <dcterms:modified xsi:type="dcterms:W3CDTF">2019-02-15T12:57:04Z</dcterms:modified>
</cp:coreProperties>
</file>