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</c:v>
                </c:pt>
                <c:pt idx="1">
                  <c:v>1</c:v>
                </c:pt>
                <c:pt idx="2">
                  <c:v>1</c:v>
                </c:pt>
                <c:pt idx="3">
                  <c:v>24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0-49B9-883D-741984C45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D0-49B9-883D-741984C450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D0-49B9-883D-741984C45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601320"/>
        <c:axId val="354589184"/>
      </c:barChart>
      <c:catAx>
        <c:axId val="35460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89184"/>
        <c:crosses val="autoZero"/>
        <c:auto val="1"/>
        <c:lblAlgn val="ctr"/>
        <c:lblOffset val="100"/>
        <c:noMultiLvlLbl val="0"/>
      </c:catAx>
      <c:valAx>
        <c:axId val="35458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4066</c:v>
                </c:pt>
                <c:pt idx="1">
                  <c:v>4068</c:v>
                </c:pt>
                <c:pt idx="2">
                  <c:v>4068</c:v>
                </c:pt>
                <c:pt idx="3">
                  <c:v>4077</c:v>
                </c:pt>
                <c:pt idx="4">
                  <c:v>4081</c:v>
                </c:pt>
                <c:pt idx="5">
                  <c:v>4082</c:v>
                </c:pt>
                <c:pt idx="6">
                  <c:v>4086</c:v>
                </c:pt>
                <c:pt idx="7">
                  <c:v>4090</c:v>
                </c:pt>
                <c:pt idx="8">
                  <c:v>4093</c:v>
                </c:pt>
                <c:pt idx="9">
                  <c:v>4098</c:v>
                </c:pt>
                <c:pt idx="10">
                  <c:v>4106</c:v>
                </c:pt>
                <c:pt idx="11">
                  <c:v>4113</c:v>
                </c:pt>
                <c:pt idx="12">
                  <c:v>4116</c:v>
                </c:pt>
                <c:pt idx="13">
                  <c:v>4117</c:v>
                </c:pt>
                <c:pt idx="14">
                  <c:v>4125</c:v>
                </c:pt>
                <c:pt idx="15">
                  <c:v>4125</c:v>
                </c:pt>
                <c:pt idx="16">
                  <c:v>4127</c:v>
                </c:pt>
                <c:pt idx="17">
                  <c:v>4128</c:v>
                </c:pt>
                <c:pt idx="18">
                  <c:v>4135</c:v>
                </c:pt>
                <c:pt idx="19">
                  <c:v>4139</c:v>
                </c:pt>
                <c:pt idx="20">
                  <c:v>4147</c:v>
                </c:pt>
                <c:pt idx="21">
                  <c:v>4148</c:v>
                </c:pt>
                <c:pt idx="22">
                  <c:v>4155</c:v>
                </c:pt>
                <c:pt idx="23">
                  <c:v>4161</c:v>
                </c:pt>
                <c:pt idx="24">
                  <c:v>4163</c:v>
                </c:pt>
                <c:pt idx="25">
                  <c:v>4167</c:v>
                </c:pt>
                <c:pt idx="26">
                  <c:v>4169</c:v>
                </c:pt>
                <c:pt idx="27">
                  <c:v>4172</c:v>
                </c:pt>
                <c:pt idx="28">
                  <c:v>4178</c:v>
                </c:pt>
                <c:pt idx="29">
                  <c:v>4180</c:v>
                </c:pt>
                <c:pt idx="30">
                  <c:v>4182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54-45A4-9B64-75629E5C8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Kässbohrer All Terrain Vehicles, Inc.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1024</c:v>
                </c:pt>
                <c:pt idx="1">
                  <c:v>1025</c:v>
                </c:pt>
                <c:pt idx="2">
                  <c:v>1026</c:v>
                </c:pt>
                <c:pt idx="3">
                  <c:v>1027</c:v>
                </c:pt>
                <c:pt idx="4">
                  <c:v>1028</c:v>
                </c:pt>
                <c:pt idx="5">
                  <c:v>1030</c:v>
                </c:pt>
                <c:pt idx="6">
                  <c:v>1033</c:v>
                </c:pt>
                <c:pt idx="7">
                  <c:v>1034</c:v>
                </c:pt>
                <c:pt idx="8">
                  <c:v>1036</c:v>
                </c:pt>
                <c:pt idx="9">
                  <c:v>1038</c:v>
                </c:pt>
                <c:pt idx="10">
                  <c:v>1038</c:v>
                </c:pt>
                <c:pt idx="11">
                  <c:v>1040</c:v>
                </c:pt>
                <c:pt idx="12">
                  <c:v>1041</c:v>
                </c:pt>
                <c:pt idx="13">
                  <c:v>1044</c:v>
                </c:pt>
                <c:pt idx="14">
                  <c:v>1044</c:v>
                </c:pt>
                <c:pt idx="15">
                  <c:v>1046</c:v>
                </c:pt>
                <c:pt idx="16">
                  <c:v>1046</c:v>
                </c:pt>
                <c:pt idx="17">
                  <c:v>1047</c:v>
                </c:pt>
                <c:pt idx="18">
                  <c:v>1048</c:v>
                </c:pt>
                <c:pt idx="19">
                  <c:v>1049</c:v>
                </c:pt>
                <c:pt idx="20">
                  <c:v>1049</c:v>
                </c:pt>
                <c:pt idx="21">
                  <c:v>1050</c:v>
                </c:pt>
                <c:pt idx="22">
                  <c:v>1050</c:v>
                </c:pt>
                <c:pt idx="23">
                  <c:v>1051</c:v>
                </c:pt>
                <c:pt idx="24">
                  <c:v>1052</c:v>
                </c:pt>
                <c:pt idx="25">
                  <c:v>1052</c:v>
                </c:pt>
                <c:pt idx="26">
                  <c:v>1054</c:v>
                </c:pt>
                <c:pt idx="27">
                  <c:v>1056</c:v>
                </c:pt>
                <c:pt idx="28">
                  <c:v>1057</c:v>
                </c:pt>
                <c:pt idx="29">
                  <c:v>1057</c:v>
                </c:pt>
                <c:pt idx="30">
                  <c:v>1059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54-45A4-9B64-75629E5C84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Terramac LLC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558</c:v>
                </c:pt>
                <c:pt idx="1">
                  <c:v>558</c:v>
                </c:pt>
                <c:pt idx="2">
                  <c:v>558</c:v>
                </c:pt>
                <c:pt idx="3">
                  <c:v>558</c:v>
                </c:pt>
                <c:pt idx="4">
                  <c:v>560</c:v>
                </c:pt>
                <c:pt idx="5">
                  <c:v>560</c:v>
                </c:pt>
                <c:pt idx="6">
                  <c:v>563</c:v>
                </c:pt>
                <c:pt idx="7">
                  <c:v>563</c:v>
                </c:pt>
                <c:pt idx="8">
                  <c:v>563</c:v>
                </c:pt>
                <c:pt idx="9">
                  <c:v>564</c:v>
                </c:pt>
                <c:pt idx="10">
                  <c:v>565</c:v>
                </c:pt>
                <c:pt idx="11">
                  <c:v>564</c:v>
                </c:pt>
                <c:pt idx="12">
                  <c:v>565</c:v>
                </c:pt>
                <c:pt idx="13">
                  <c:v>565</c:v>
                </c:pt>
                <c:pt idx="14">
                  <c:v>566</c:v>
                </c:pt>
                <c:pt idx="15">
                  <c:v>566</c:v>
                </c:pt>
                <c:pt idx="16">
                  <c:v>566</c:v>
                </c:pt>
                <c:pt idx="17">
                  <c:v>565</c:v>
                </c:pt>
                <c:pt idx="18">
                  <c:v>566</c:v>
                </c:pt>
                <c:pt idx="19">
                  <c:v>566</c:v>
                </c:pt>
                <c:pt idx="20">
                  <c:v>566</c:v>
                </c:pt>
                <c:pt idx="21">
                  <c:v>566</c:v>
                </c:pt>
                <c:pt idx="22">
                  <c:v>566</c:v>
                </c:pt>
                <c:pt idx="23">
                  <c:v>566</c:v>
                </c:pt>
                <c:pt idx="24">
                  <c:v>565</c:v>
                </c:pt>
                <c:pt idx="25">
                  <c:v>565</c:v>
                </c:pt>
                <c:pt idx="26">
                  <c:v>565</c:v>
                </c:pt>
                <c:pt idx="27">
                  <c:v>566</c:v>
                </c:pt>
                <c:pt idx="28">
                  <c:v>568</c:v>
                </c:pt>
                <c:pt idx="29">
                  <c:v>568</c:v>
                </c:pt>
                <c:pt idx="30">
                  <c:v>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54-45A4-9B64-75629E5C84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PowerTraxx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143</c:v>
                </c:pt>
                <c:pt idx="1">
                  <c:v>144</c:v>
                </c:pt>
                <c:pt idx="2">
                  <c:v>144</c:v>
                </c:pt>
                <c:pt idx="3">
                  <c:v>144</c:v>
                </c:pt>
                <c:pt idx="4">
                  <c:v>144</c:v>
                </c:pt>
                <c:pt idx="5">
                  <c:v>144</c:v>
                </c:pt>
                <c:pt idx="6">
                  <c:v>144</c:v>
                </c:pt>
                <c:pt idx="7">
                  <c:v>144</c:v>
                </c:pt>
                <c:pt idx="8">
                  <c:v>144</c:v>
                </c:pt>
                <c:pt idx="9">
                  <c:v>144</c:v>
                </c:pt>
                <c:pt idx="10">
                  <c:v>146</c:v>
                </c:pt>
                <c:pt idx="11">
                  <c:v>148</c:v>
                </c:pt>
                <c:pt idx="12">
                  <c:v>150</c:v>
                </c:pt>
                <c:pt idx="13">
                  <c:v>154</c:v>
                </c:pt>
                <c:pt idx="14">
                  <c:v>154</c:v>
                </c:pt>
                <c:pt idx="15">
                  <c:v>155</c:v>
                </c:pt>
                <c:pt idx="16">
                  <c:v>154</c:v>
                </c:pt>
                <c:pt idx="17">
                  <c:v>154</c:v>
                </c:pt>
                <c:pt idx="18">
                  <c:v>154</c:v>
                </c:pt>
                <c:pt idx="19">
                  <c:v>154</c:v>
                </c:pt>
                <c:pt idx="20">
                  <c:v>154</c:v>
                </c:pt>
                <c:pt idx="21">
                  <c:v>155</c:v>
                </c:pt>
                <c:pt idx="22">
                  <c:v>155</c:v>
                </c:pt>
                <c:pt idx="23">
                  <c:v>155</c:v>
                </c:pt>
                <c:pt idx="24">
                  <c:v>155</c:v>
                </c:pt>
                <c:pt idx="25">
                  <c:v>155</c:v>
                </c:pt>
                <c:pt idx="26">
                  <c:v>155</c:v>
                </c:pt>
                <c:pt idx="27">
                  <c:v>155</c:v>
                </c:pt>
                <c:pt idx="28">
                  <c:v>155</c:v>
                </c:pt>
                <c:pt idx="29">
                  <c:v>155</c:v>
                </c:pt>
                <c:pt idx="30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54-45A4-9B64-75629E5C8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96072"/>
        <c:axId val="354587872"/>
      </c:lineChart>
      <c:dateAx>
        <c:axId val="35459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87872"/>
        <c:crosses val="autoZero"/>
        <c:auto val="1"/>
        <c:lblOffset val="100"/>
        <c:baseTimeUnit val="days"/>
      </c:dateAx>
      <c:valAx>
        <c:axId val="35458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9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FE15-1B79-44BD-A050-976EDF666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54294-0C1A-414B-A9A0-69B78B651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72384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7E2E-3630-4F9C-A46E-35130C73F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CEC02-4131-4C34-B6CC-D8CB92D0B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53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9468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657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07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208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59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920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389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63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5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Tracked 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6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USA,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7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1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1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7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40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2C009-9115-426C-9324-25E35D467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615972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BC59-1577-41F5-BEFC-517E16CA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C3D57-93C8-410B-8841-F861543E7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43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03874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3897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631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326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7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425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45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145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1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5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1DE04-E1DE-4ABC-8AEF-3B47E0FB3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21571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4ACA-5796-4377-8A81-94433D39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ACEB4-F17B-4FA3-AEAA-AD9BE20D9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72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42992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1215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44843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114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0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07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50D65-18C7-42F5-93BA-BB4FB0794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43559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A7B2-A43A-4EE0-B0C2-7B9FF7A5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BE448-F3A0-47CE-BA48-6A692DB2A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155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0196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9800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09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4494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61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504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426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09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4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4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4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5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33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3A325-F3B9-4CB4-AE29-03D925A9A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1866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2BE8-B805-4772-A7DA-920E2B18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Tracked Vehicles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E19CF2-0460-48A0-96AD-1AEE1DE4E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738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8ABA6-C3BF-4D7C-827F-934D3EACB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0DE04-28C8-4820-B642-D465B016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1912-1898-4CFC-ACEC-D78820592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Tracked Vehicles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8504CC-A170-4406-8839-ACC9215F1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010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21CB4-31A2-4476-B66B-DC3C18662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8FC8B-90F6-4764-BAB8-0BD6FA1DA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70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140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Executive_Summary_Monthly_TV</vt:lpstr>
      <vt:lpstr>Facebook Fans Table | Tracked Vehicles</vt:lpstr>
      <vt:lpstr>Instagram Followers Table | Tracked Vehicles</vt:lpstr>
      <vt:lpstr>Youtube Key Metrics Table | Tracked Vehicles</vt:lpstr>
      <vt:lpstr>LinkedIn Followers Table | Tracked Vehicles</vt:lpstr>
      <vt:lpstr>Facebook Sponsored Posts Distribution | Tracked Vehicles</vt:lpstr>
      <vt:lpstr>LinkedIn Followers Total | Tracked Vehicles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Frederik Peiniger</dc:creator>
  <cp:lastModifiedBy>Frederik Peiniger</cp:lastModifiedBy>
  <cp:revision>1</cp:revision>
  <dcterms:created xsi:type="dcterms:W3CDTF">2019-01-09T08:32:33Z</dcterms:created>
  <dcterms:modified xsi:type="dcterms:W3CDTF">2019-01-09T08:32:44Z</dcterms:modified>
</cp:coreProperties>
</file>