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</c:v>
                </c:pt>
                <c:pt idx="1">
                  <c:v>9</c:v>
                </c:pt>
                <c:pt idx="2">
                  <c:v>15</c:v>
                </c:pt>
                <c:pt idx="3">
                  <c:v>17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BC-41DC-9819-2ABFADD905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8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BC-41DC-9819-2ABFADD905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BC-41DC-9819-2ABFADD90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955656"/>
        <c:axId val="345954344"/>
      </c:barChart>
      <c:catAx>
        <c:axId val="34595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54344"/>
        <c:crosses val="autoZero"/>
        <c:auto val="1"/>
        <c:lblAlgn val="ctr"/>
        <c:lblOffset val="100"/>
        <c:noMultiLvlLbl val="0"/>
      </c:catAx>
      <c:valAx>
        <c:axId val="34595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5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A61-3057-4060-85AC-DD2834A519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Executive_Summary_VM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782B1-14C3-4F59-9D94-EF595B32A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51871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CAA07-6B32-4B61-B83C-B81D70EC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CDA31-52E9-4BCA-A8CC-79CD83C31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885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31003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722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667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11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5147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424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356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755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0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93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27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22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49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98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74E07-36D9-4D2F-900B-2439C7E56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0782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F2E3-DB37-4BB5-BD06-0A23EDB50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9C5950-0E0F-4E7B-BAC8-BD5505EDC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600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03709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8061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510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376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84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95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705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8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18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4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19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77003-8E97-4BDE-97CE-4CC4635C2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85298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D4CB8-DB36-43D4-A35D-CA5605DE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963BD4-616B-45FE-A899-22FACA471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0480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58294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40132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2131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4144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79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1828308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7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TigercatForestry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3540281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12796959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7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SEPPI Mulcher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24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C27AD-EBBC-4D60-AFA2-E0A89F24A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375762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DAA0B-8E42-4D25-AE94-AD4C57F78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40FF7-9BEC-4670-8D8C-51EECBC37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627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1074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9291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673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692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583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515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850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42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9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00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11A2C-0785-430E-A258-D2C4071BB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25116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6A8AB-C250-49D0-AF05-79D08B032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Vegetation Management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447616-E0B4-4E88-91E5-EB694A6A0C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7673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4B2CD-D5FE-4751-A03E-5310ED103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CCE60-B61C-489F-9FB0-5E8D9CBBD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367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240</Words>
  <Application>Microsoft Office PowerPoint</Application>
  <PresentationFormat>On-screen Show (4:3)</PresentationFormat>
  <Paragraphs>129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Executive_Summary_VM</vt:lpstr>
      <vt:lpstr>Facebook Fans Table | Vegetation Management</vt:lpstr>
      <vt:lpstr>Instagram Followers Table | Vegetation Management</vt:lpstr>
      <vt:lpstr>Youtube Key Metrics Table | Vegetation Management</vt:lpstr>
      <vt:lpstr>LinkedIn Followers Table | Vegetation Management</vt:lpstr>
      <vt:lpstr>Facebook Sponsored Posts Distribution | Vegetation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Executive_Summary_VM</dc:title>
  <dc:creator>Frederik Peiniger</dc:creator>
  <cp:lastModifiedBy>Frederik Peiniger</cp:lastModifiedBy>
  <cp:revision>1</cp:revision>
  <dcterms:created xsi:type="dcterms:W3CDTF">2019-01-08T15:56:24Z</dcterms:created>
  <dcterms:modified xsi:type="dcterms:W3CDTF">2019-01-08T15:56:33Z</dcterms:modified>
</cp:coreProperties>
</file>