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</c:v>
                </c:pt>
                <c:pt idx="1">
                  <c:v>9</c:v>
                </c:pt>
                <c:pt idx="2">
                  <c:v>15</c:v>
                </c:pt>
                <c:pt idx="3">
                  <c:v>17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1D-4926-AEA8-6EFE882AA6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8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1D-4926-AEA8-6EFE882AA6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Vegetation Management</c:v>
                </c:pt>
                <c:pt idx="1">
                  <c:v>DENIS CIMAF Inc.</c:v>
                </c:pt>
                <c:pt idx="2">
                  <c:v>FAE USA, Inc.</c:v>
                </c:pt>
                <c:pt idx="3">
                  <c:v>Fecon, Inc.</c:v>
                </c:pt>
                <c:pt idx="4">
                  <c:v>Tigercat forestry equipment</c:v>
                </c:pt>
                <c:pt idx="5">
                  <c:v>TMC Cancela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1D-4926-AEA8-6EFE882AA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585224"/>
        <c:axId val="358581944"/>
      </c:barChart>
      <c:catAx>
        <c:axId val="35858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81944"/>
        <c:crosses val="autoZero"/>
        <c:auto val="1"/>
        <c:lblAlgn val="ctr"/>
        <c:lblOffset val="100"/>
        <c:noMultiLvlLbl val="0"/>
      </c:catAx>
      <c:valAx>
        <c:axId val="35858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8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4066</c:v>
                </c:pt>
                <c:pt idx="1">
                  <c:v>4068</c:v>
                </c:pt>
                <c:pt idx="2">
                  <c:v>4068</c:v>
                </c:pt>
                <c:pt idx="3">
                  <c:v>4077</c:v>
                </c:pt>
                <c:pt idx="4">
                  <c:v>4081</c:v>
                </c:pt>
                <c:pt idx="5">
                  <c:v>4082</c:v>
                </c:pt>
                <c:pt idx="6">
                  <c:v>4086</c:v>
                </c:pt>
                <c:pt idx="7">
                  <c:v>4090</c:v>
                </c:pt>
                <c:pt idx="8">
                  <c:v>4093</c:v>
                </c:pt>
                <c:pt idx="9">
                  <c:v>4098</c:v>
                </c:pt>
                <c:pt idx="10">
                  <c:v>4106</c:v>
                </c:pt>
                <c:pt idx="11">
                  <c:v>4113</c:v>
                </c:pt>
                <c:pt idx="12">
                  <c:v>4116</c:v>
                </c:pt>
                <c:pt idx="13">
                  <c:v>4117</c:v>
                </c:pt>
                <c:pt idx="14">
                  <c:v>4125</c:v>
                </c:pt>
                <c:pt idx="15">
                  <c:v>4125</c:v>
                </c:pt>
                <c:pt idx="16">
                  <c:v>4127</c:v>
                </c:pt>
                <c:pt idx="17">
                  <c:v>4128</c:v>
                </c:pt>
                <c:pt idx="18">
                  <c:v>4135</c:v>
                </c:pt>
                <c:pt idx="19">
                  <c:v>4139</c:v>
                </c:pt>
                <c:pt idx="20">
                  <c:v>4147</c:v>
                </c:pt>
                <c:pt idx="21">
                  <c:v>4148</c:v>
                </c:pt>
                <c:pt idx="22">
                  <c:v>4155</c:v>
                </c:pt>
                <c:pt idx="23">
                  <c:v>4161</c:v>
                </c:pt>
                <c:pt idx="24">
                  <c:v>4163</c:v>
                </c:pt>
                <c:pt idx="25">
                  <c:v>4167</c:v>
                </c:pt>
                <c:pt idx="26">
                  <c:v>4169</c:v>
                </c:pt>
                <c:pt idx="27">
                  <c:v>4172</c:v>
                </c:pt>
                <c:pt idx="28">
                  <c:v>4178</c:v>
                </c:pt>
                <c:pt idx="29">
                  <c:v>4180</c:v>
                </c:pt>
                <c:pt idx="30">
                  <c:v>4182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74-47FD-AC0F-76B92C70F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88504"/>
        <c:axId val="358582600"/>
      </c:lineChart>
      <c:dateAx>
        <c:axId val="358588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82600"/>
        <c:crosses val="autoZero"/>
        <c:auto val="1"/>
        <c:lblOffset val="100"/>
        <c:baseTimeUnit val="days"/>
      </c:dateAx>
      <c:valAx>
        <c:axId val="35858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8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FF729-13BD-4085-BD45-367F5AD1AE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Executive_Summary_Monthly_TV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667459-2148-4EF3-8C17-DFD1A4E26D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2734545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709D6-11D9-4D21-9A5B-34168D97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56B29-0838-47B4-90FE-FD884F5A0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411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7850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067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937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445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770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692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346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43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05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62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8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82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91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9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037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2921F-A673-4777-9EC9-91DB5F4C4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55376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C22B2-FA62-48B1-9292-174FA25A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D5490A-0995-409E-A35D-C0922616D7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643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6869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5789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2570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95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508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688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637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231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20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1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9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9CD52-9A4E-4036-8A7F-918D146C0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5924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5E0-7AA9-4EE5-B91B-1C8A04D32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F41B9-103B-4E99-BAB8-753D96ED6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314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98457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82524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940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3092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43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1828308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1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TigercatForestry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3540281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31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12796959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73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SEPPI Mulcher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94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99069-97E8-4534-B10E-FCE7BAF09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0376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E5A7-2DB8-4357-AB1D-8B6A252EC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Vegetation Management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9E56D-964B-49E5-970D-841E4026D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420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63190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2190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958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240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34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406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418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038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91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49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CCE9F-58CA-4E4C-922B-3015EBF61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04831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2DDE4-4400-4B19-9CC4-439C7AF7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Vegetation Management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C8646F-82DF-45EF-9026-E3E764504A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947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FBF38-EB70-4E9B-B14E-DC1B8D4A9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D3460-BE1F-45B3-B886-330C44A2D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7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3561A-BA2C-442F-9CF9-7E71C62D4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Vegetation Management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733DFC-83B7-4260-B267-1DDF751FA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766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02F98-AD26-4F38-84D3-336A84DCF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A82A2-C1B4-432A-B1DC-768C62B19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120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254</Words>
  <Application>Microsoft Office PowerPoint</Application>
  <PresentationFormat>On-screen Show (4:3)</PresentationFormat>
  <Paragraphs>132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Executive_Summary_Monthly_TV</vt:lpstr>
      <vt:lpstr>Facebook Fans Table | Vegetation Management</vt:lpstr>
      <vt:lpstr>Instagram Followers Table | Vegetation Management</vt:lpstr>
      <vt:lpstr>Youtube Key Metrics Table | Vegetation Management</vt:lpstr>
      <vt:lpstr>LinkedIn Followers Table | Vegetation Management</vt:lpstr>
      <vt:lpstr>Facebook Sponsored Posts Distribution | Vegetation Management</vt:lpstr>
      <vt:lpstr>LinkedIn Followers Total | Vegetation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Executive_Summary_Monthly_TV</dc:title>
  <dc:creator>Frederik Peiniger</dc:creator>
  <cp:lastModifiedBy>Frederik Peiniger</cp:lastModifiedBy>
  <cp:revision>1</cp:revision>
  <dcterms:created xsi:type="dcterms:W3CDTF">2019-01-08T15:55:31Z</dcterms:created>
  <dcterms:modified xsi:type="dcterms:W3CDTF">2019-01-08T15:55:41Z</dcterms:modified>
</cp:coreProperties>
</file>