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EB-4A34-9FDA-189568C568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14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EB-4A34-9FDA-189568C568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EB-4A34-9FDA-189568C56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380384"/>
        <c:axId val="356383664"/>
      </c:barChart>
      <c:catAx>
        <c:axId val="35638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83664"/>
        <c:crosses val="autoZero"/>
        <c:auto val="1"/>
        <c:lblAlgn val="ctr"/>
        <c:lblOffset val="100"/>
        <c:noMultiLvlLbl val="0"/>
      </c:catAx>
      <c:valAx>
        <c:axId val="35638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8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PRINOTH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4066</c:v>
                </c:pt>
                <c:pt idx="1">
                  <c:v>4068</c:v>
                </c:pt>
                <c:pt idx="2">
                  <c:v>4068</c:v>
                </c:pt>
                <c:pt idx="3">
                  <c:v>4077</c:v>
                </c:pt>
                <c:pt idx="4">
                  <c:v>4081</c:v>
                </c:pt>
                <c:pt idx="5">
                  <c:v>4082</c:v>
                </c:pt>
                <c:pt idx="6">
                  <c:v>4086</c:v>
                </c:pt>
                <c:pt idx="7">
                  <c:v>4090</c:v>
                </c:pt>
                <c:pt idx="8">
                  <c:v>4093</c:v>
                </c:pt>
                <c:pt idx="9">
                  <c:v>4098</c:v>
                </c:pt>
                <c:pt idx="10">
                  <c:v>4106</c:v>
                </c:pt>
                <c:pt idx="11">
                  <c:v>4113</c:v>
                </c:pt>
                <c:pt idx="12">
                  <c:v>4116</c:v>
                </c:pt>
                <c:pt idx="13">
                  <c:v>4117</c:v>
                </c:pt>
                <c:pt idx="14">
                  <c:v>4125</c:v>
                </c:pt>
                <c:pt idx="15">
                  <c:v>4125</c:v>
                </c:pt>
                <c:pt idx="16">
                  <c:v>4127</c:v>
                </c:pt>
                <c:pt idx="17">
                  <c:v>4128</c:v>
                </c:pt>
                <c:pt idx="18">
                  <c:v>4135</c:v>
                </c:pt>
                <c:pt idx="19">
                  <c:v>4139</c:v>
                </c:pt>
                <c:pt idx="20">
                  <c:v>4147</c:v>
                </c:pt>
                <c:pt idx="21">
                  <c:v>4148</c:v>
                </c:pt>
                <c:pt idx="22">
                  <c:v>4155</c:v>
                </c:pt>
                <c:pt idx="23">
                  <c:v>4161</c:v>
                </c:pt>
                <c:pt idx="24">
                  <c:v>4163</c:v>
                </c:pt>
                <c:pt idx="25">
                  <c:v>4167</c:v>
                </c:pt>
                <c:pt idx="26">
                  <c:v>4169</c:v>
                </c:pt>
                <c:pt idx="27">
                  <c:v>4172</c:v>
                </c:pt>
                <c:pt idx="28">
                  <c:v>4178</c:v>
                </c:pt>
                <c:pt idx="29">
                  <c:v>4180</c:v>
                </c:pt>
                <c:pt idx="30">
                  <c:v>4182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2A-4897-808C-FC80059C80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Kässbohrer Fahrzeugwerke GmbH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2438</c:v>
                </c:pt>
                <c:pt idx="1">
                  <c:v>2442</c:v>
                </c:pt>
                <c:pt idx="2">
                  <c:v>2444</c:v>
                </c:pt>
                <c:pt idx="3">
                  <c:v>2443</c:v>
                </c:pt>
                <c:pt idx="4">
                  <c:v>2444</c:v>
                </c:pt>
                <c:pt idx="5">
                  <c:v>2445</c:v>
                </c:pt>
                <c:pt idx="6">
                  <c:v>2445</c:v>
                </c:pt>
                <c:pt idx="7">
                  <c:v>2448</c:v>
                </c:pt>
                <c:pt idx="8">
                  <c:v>2450</c:v>
                </c:pt>
                <c:pt idx="9">
                  <c:v>2452</c:v>
                </c:pt>
                <c:pt idx="10">
                  <c:v>2452</c:v>
                </c:pt>
                <c:pt idx="11">
                  <c:v>2451</c:v>
                </c:pt>
                <c:pt idx="12">
                  <c:v>2453</c:v>
                </c:pt>
                <c:pt idx="13">
                  <c:v>2454</c:v>
                </c:pt>
                <c:pt idx="14">
                  <c:v>2456</c:v>
                </c:pt>
                <c:pt idx="15">
                  <c:v>2454</c:v>
                </c:pt>
                <c:pt idx="16">
                  <c:v>2455</c:v>
                </c:pt>
                <c:pt idx="17">
                  <c:v>2457</c:v>
                </c:pt>
                <c:pt idx="18">
                  <c:v>2457</c:v>
                </c:pt>
                <c:pt idx="19">
                  <c:v>2458</c:v>
                </c:pt>
                <c:pt idx="20">
                  <c:v>2461</c:v>
                </c:pt>
                <c:pt idx="21">
                  <c:v>2461</c:v>
                </c:pt>
                <c:pt idx="22">
                  <c:v>2461</c:v>
                </c:pt>
                <c:pt idx="23">
                  <c:v>2465</c:v>
                </c:pt>
                <c:pt idx="24">
                  <c:v>2469</c:v>
                </c:pt>
                <c:pt idx="25">
                  <c:v>2469</c:v>
                </c:pt>
                <c:pt idx="26">
                  <c:v>2469</c:v>
                </c:pt>
                <c:pt idx="27">
                  <c:v>2469</c:v>
                </c:pt>
                <c:pt idx="28">
                  <c:v>2470</c:v>
                </c:pt>
                <c:pt idx="29">
                  <c:v>2470</c:v>
                </c:pt>
                <c:pt idx="30">
                  <c:v>2471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2A-4897-808C-FC80059C80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Kässbohrer All Terrain Vehicles,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1024</c:v>
                </c:pt>
                <c:pt idx="1">
                  <c:v>1025</c:v>
                </c:pt>
                <c:pt idx="2">
                  <c:v>1026</c:v>
                </c:pt>
                <c:pt idx="3">
                  <c:v>1027</c:v>
                </c:pt>
                <c:pt idx="4">
                  <c:v>1028</c:v>
                </c:pt>
                <c:pt idx="5">
                  <c:v>1030</c:v>
                </c:pt>
                <c:pt idx="6">
                  <c:v>1033</c:v>
                </c:pt>
                <c:pt idx="7">
                  <c:v>1034</c:v>
                </c:pt>
                <c:pt idx="8">
                  <c:v>1036</c:v>
                </c:pt>
                <c:pt idx="9">
                  <c:v>1038</c:v>
                </c:pt>
                <c:pt idx="10">
                  <c:v>1038</c:v>
                </c:pt>
                <c:pt idx="11">
                  <c:v>1040</c:v>
                </c:pt>
                <c:pt idx="12">
                  <c:v>1041</c:v>
                </c:pt>
                <c:pt idx="13">
                  <c:v>1044</c:v>
                </c:pt>
                <c:pt idx="14">
                  <c:v>1044</c:v>
                </c:pt>
                <c:pt idx="15">
                  <c:v>1046</c:v>
                </c:pt>
                <c:pt idx="16">
                  <c:v>1046</c:v>
                </c:pt>
                <c:pt idx="17">
                  <c:v>1047</c:v>
                </c:pt>
                <c:pt idx="18">
                  <c:v>1048</c:v>
                </c:pt>
                <c:pt idx="19">
                  <c:v>1049</c:v>
                </c:pt>
                <c:pt idx="20">
                  <c:v>1049</c:v>
                </c:pt>
                <c:pt idx="21">
                  <c:v>1050</c:v>
                </c:pt>
                <c:pt idx="22">
                  <c:v>1050</c:v>
                </c:pt>
                <c:pt idx="23">
                  <c:v>1051</c:v>
                </c:pt>
                <c:pt idx="24">
                  <c:v>1052</c:v>
                </c:pt>
                <c:pt idx="25">
                  <c:v>1052</c:v>
                </c:pt>
                <c:pt idx="26">
                  <c:v>1054</c:v>
                </c:pt>
                <c:pt idx="27">
                  <c:v>1056</c:v>
                </c:pt>
                <c:pt idx="28">
                  <c:v>1057</c:v>
                </c:pt>
                <c:pt idx="29">
                  <c:v>1057</c:v>
                </c:pt>
                <c:pt idx="30">
                  <c:v>1059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2A-4897-808C-FC80059C8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75136"/>
        <c:axId val="356376120"/>
      </c:lineChart>
      <c:dateAx>
        <c:axId val="356375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76120"/>
        <c:crosses val="autoZero"/>
        <c:auto val="1"/>
        <c:lblOffset val="100"/>
        <c:baseTimeUnit val="days"/>
      </c:dateAx>
      <c:valAx>
        <c:axId val="35637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7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FAEF6-A76E-4071-95E2-8B6F35137F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Executive_Summary_Monthly_TV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2E4EC2-04CC-4435-963D-F3BAE4A464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3256932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CF431-D5F6-49EA-9635-3B68264A0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C3B0F4-0294-43E8-B003-283A94874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678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4285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5860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863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436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097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451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644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640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20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9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0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8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21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59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0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5AEAD-854E-4578-B68C-117201B3D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78760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8A81A-FF15-45A0-B2E7-3123E3D1C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C6E03-9D1A-45AF-9555-B7FB67E36E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665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86689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4002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1179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0992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68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929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285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6256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70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7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44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82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37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7F6EE-314B-45AD-9C33-7E1DBA8140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328566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825B3-01EC-4982-B5C1-36E835E4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702CB7-14BA-41AB-ABB1-B3D48867AC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400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227144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71455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912610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5320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11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1828308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08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816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4A408-8C29-43F9-BBB2-7E22750C2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025894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28C77-20E3-414C-91D8-17F8E8118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DCFED-9C6D-405A-AB00-0EC9C30B8C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950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91750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6382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584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5621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0126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263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1634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388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14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57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12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113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ADB8B-4FE9-4CD0-8CFC-3976F6F21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519913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55345-7311-4B67-B454-6F6364DBB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ECF002-BCC4-4444-ACED-38B704827B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6006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99CDB-1091-4D78-B3AB-340E00BF7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AF06F-634C-4839-A3A6-5FAF61FEE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32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333AC-FDEC-404B-87C3-7FA8620C0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0123DA-9B61-4220-B56F-D41C1B4CAF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494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C6F0F-5D54-44C5-950E-0EC0853ED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1DFED-AC04-4A7C-89A6-F633DA267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6232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292</Words>
  <Application>Microsoft Office PowerPoint</Application>
  <PresentationFormat>On-screen Show (4:3)</PresentationFormat>
  <Paragraphs>156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Executive_Summary_Monthly_TV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  <vt:lpstr>LinkedIn Followers Total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Executive_Summary_Monthly_TV</dc:title>
  <dc:creator>Frederik Peiniger</dc:creator>
  <cp:lastModifiedBy>Frederik Peiniger</cp:lastModifiedBy>
  <cp:revision>1</cp:revision>
  <dcterms:created xsi:type="dcterms:W3CDTF">2019-01-08T15:52:19Z</dcterms:created>
  <dcterms:modified xsi:type="dcterms:W3CDTF">2019-01-08T15:52:30Z</dcterms:modified>
</cp:coreProperties>
</file>