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48</c:v>
                </c:pt>
                <c:pt idx="1">
                  <c:v>3</c:v>
                </c:pt>
                <c:pt idx="2">
                  <c:v>4</c:v>
                </c:pt>
                <c:pt idx="3">
                  <c:v>4</c:v>
                </c:pt>
                <c:pt idx="4">
                  <c:v>0</c:v>
                </c:pt>
                <c:pt idx="5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46-4155-9714-4A8BE2307D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14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46-4155-9714-4A8BE2307D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46-4155-9714-4A8BE2307D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955608"/>
        <c:axId val="357957904"/>
      </c:barChart>
      <c:catAx>
        <c:axId val="357955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57904"/>
        <c:crosses val="autoZero"/>
        <c:auto val="1"/>
        <c:lblAlgn val="ctr"/>
        <c:lblOffset val="100"/>
        <c:noMultiLvlLbl val="0"/>
      </c:catAx>
      <c:valAx>
        <c:axId val="35795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5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D2E03-ECFA-47BB-A528-9BE181EF7C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15369B-4136-4265-8EAA-15A0C51287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1683619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10FA0-566B-4048-8408-67050ECD0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06A0DF-3F04-47E0-86DB-24B993D36C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6799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241337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94265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0293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9388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5179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5756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81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4972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757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77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355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560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 - 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904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92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166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ED2C9D-9378-44F4-BB4D-7D22A010B3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908581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70D06-851C-4945-89FE-C1BEC1538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E8449A-4071-4EBB-B1EB-5D50E6F8EF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7661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179991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11845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793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2837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902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2031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6144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420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84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prinoth_snowgroomers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8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snowlicious_prinoth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476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prinoth_xcamp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394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923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AE5CB-C350-4394-85FC-98DF8E1D9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801471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A9739-808E-4F17-80F5-05AD98D9E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C88562-99D2-4DF4-934C-2D267D52ED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1467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786782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627441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474484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71971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861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1828308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42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1908048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531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42472-9EF5-4285-9A11-4B7078AAC6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681418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A5F4-F15F-45B7-908F-C4A51F8AF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B69FAE-9A2A-41A3-9F9A-C909B6A907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858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534549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64341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42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3194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4995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0496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2879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7985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413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898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Fahrzeugwerke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16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All Terrain Vehicles,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04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8C21FC-9798-4F9A-A8A6-C2D7F60447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808309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BE040-B0ED-4DB6-A7A2-20F814F4A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Snow Groomers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50C755-D283-4156-9F65-E7E488E315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6320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D70F9-A903-4E5B-9BFA-A68B66E97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D6043-BEDA-494C-8674-1BCC432D8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448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972B4-6B26-41ED-A617-2E93DD681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(Keywords filtered)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CD1AB6-005A-4C83-A287-101FB8B360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757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6160630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957051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09533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36741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6586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8528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5933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587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8291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8918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0615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1824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929572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4256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229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72476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38945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86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PRINOTH - Snow Groomers - 2018-12-21 13:00:01 </a:t>
                      </a:r>
                      <a:r>
                        <a:rPr lang="en-US" sz="1000"/>
                        <a:t> 
 PRINOTH - Snow Groomers is proud to announce the opening of its new National Parts Distribution HUB in Salt Lake City, UT‼️
➕ 24/7 response capacity
➕ 24,000 ft² warehouse facility
➕ Over 100,000 parts available
 👉 The most efficient parts distribution in the industry more on: goo.gl/tDBSk1 #AFTERSALESNETWORK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470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PRINOTH - Snow Groomers - 2018-12-11 14:00:00 </a:t>
                      </a:r>
                      <a:r>
                        <a:rPr lang="en-US" sz="1000"/>
                        <a:t> 
 🔧 ⚙️ Competent and always available ► To ensure that your snow groomers are 100% operational in winter, we offer fast and reliable service ► AFTER SALES NETWORK 💪  #PRINOTH #prinothsnowgroomers
 — Products shown: (EU Shop) PRINOTH | PEAK PERFORMANCE - DOWN HELIUM HYBRID THERMO JACKET.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250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85EE68-0FB7-433F-86B1-C6B2D06071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5447507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369</Words>
  <Application>Microsoft Office PowerPoint</Application>
  <PresentationFormat>On-screen Show (4:3)</PresentationFormat>
  <Paragraphs>206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Executive_Summary_Monthly</vt:lpstr>
      <vt:lpstr>Facebook Fans Table | Snow Groomers</vt:lpstr>
      <vt:lpstr>Instagram Followers Table | Snow Groomers</vt:lpstr>
      <vt:lpstr>Youtube Key Metrics Table | Snow Groomers</vt:lpstr>
      <vt:lpstr>LinkedIn Followers Table | Snow Groomers</vt:lpstr>
      <vt:lpstr>Facebook Sponsored Posts Distribution | Snow Groomers</vt:lpstr>
      <vt:lpstr>Facebook FB Own Posts Table (Keywords filtered) | Snow Groomers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</dc:title>
  <dc:creator>Frederik Peiniger</dc:creator>
  <cp:lastModifiedBy>Frederik Peiniger</cp:lastModifiedBy>
  <cp:revision>1</cp:revision>
  <dcterms:created xsi:type="dcterms:W3CDTF">2019-01-08T15:37:30Z</dcterms:created>
  <dcterms:modified xsi:type="dcterms:W3CDTF">2019-01-08T15:37:43Z</dcterms:modified>
</cp:coreProperties>
</file>