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</c:v>
                </c:pt>
                <c:pt idx="1">
                  <c:v>17</c:v>
                </c:pt>
                <c:pt idx="2">
                  <c:v>15</c:v>
                </c:pt>
                <c:pt idx="3">
                  <c:v>20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A7-4CD8-8F23-F787761F95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10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A7-4CD8-8F23-F787761F95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A7-4CD8-8F23-F787761F9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141184"/>
        <c:axId val="47142168"/>
      </c:barChart>
      <c:catAx>
        <c:axId val="4714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42168"/>
        <c:crosses val="autoZero"/>
        <c:auto val="1"/>
        <c:lblAlgn val="ctr"/>
        <c:lblOffset val="100"/>
        <c:noMultiLvlLbl val="0"/>
      </c:catAx>
      <c:valAx>
        <c:axId val="4714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4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64AC1-FDF0-4BDE-AC68-CE11200F61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65CE00-BB09-4F39-BCA0-91CF861E99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194229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5752B-5045-4C07-A958-143B4C428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A4E8B1-6B82-4BBD-B781-64EE3BB531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1570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52116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070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645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1305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3866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5538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2531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7443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821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Vegetation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74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DENIS CIMAF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60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FAE USA,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94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Fecon,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96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Tigercat forestry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25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TMC Cancela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16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AD7D9-77A7-4068-B11A-572061CE66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627766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70F77-AA68-46A8-B101-2AABD05E0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6AEA6B-7B9B-4D26-ABED-E211ED4D6A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9196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13377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41606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1124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0452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9355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8381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5745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0330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12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prinoth_vegetationmanagement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80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171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5275A-9540-4027-8F5D-494493A3BB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558656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D194C-A81F-4124-A634-4F802BA00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ADDF99-9BD3-493C-B99A-212F98D425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1808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951276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570594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377938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7496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1792106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795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TigercatForestry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3454505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074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12551733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711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SEPPI Mulcher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5346358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04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F391F-3921-4125-96F9-4B18019C3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29621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4A317-256C-4EB6-B9C9-1E74D9231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213FDE-17BA-4357-8C54-A46993413C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344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173622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97743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9052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7593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826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7902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4260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4568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55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94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57A53-1698-4AD7-B946-E2127E186A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03932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8E9B1-1791-422A-8950-12C9BD4BF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Vegetation Management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E41BE7-B376-49C6-BC32-65C9CE57C2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8354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9F3DC-412C-4C35-88DD-6B42F380B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06601-A29F-4E9D-9CF1-1E9E2FB2F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02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53E84-C85B-4E79-B26C-14845317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(Keywords filtered) | Vegetation Management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915AC3-5420-45C0-8BDD-4BE49A9FD5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2193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5970062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32661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75438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7203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4208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2848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130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2895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493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5298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429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47311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28669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7990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0447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89454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2759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81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DENIS CIMAF Inc. - 2018-11-28 14:31:42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friend at Earthworks 2000 love their DAF-150D. This mini monster only require 70 hp and can handle all kind of hard jobs! Give their page a visit and a like!
https://www.facebook.com/EarthWork2000/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982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Tigercat forestry equipment - 2018-11-26 20:00:00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Spread the word!
Tigercat is hiring a field rep for Australia!
Click here for details: https://www.tigercat.com/wp-content/themes/tigercat/career-portal/index.html#/jobs/250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55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10D69-59C4-4281-9388-3DCAF53AE2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161730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46B08-B291-49CD-9A4A-2FECE0443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(Keywords filtered) | Vegetation Management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51CE51-E212-4484-9024-6D1EFDC3C2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2442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5218303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3521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1869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1181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809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8454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7447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1614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8480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527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9287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95367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04828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7998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7036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29287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5123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930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DENIS CIMAF Inc. - 2018-11-26 17:15:55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friends at Coastal Brush Cutting, LLC. made quick work of that pine with their brand new Supertrak carrier! Give their page a visit and a like! 
https://www.facebook.com/Coastal-Brush-Cutting-LLC-501720629878439/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26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DENIS CIMAF Inc. - 2018-11-23 19:10:19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Pay a visit and give a like to our friend at Adair Forestry Clearing Services showing their  new beast in action. https://www.facebook.com/propertyadairtreeclearing
There is a DAF hi-flow mulcher for almost all forestry skid steer or dedicated carriers!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348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BBB17-B623-4040-A9FF-9AC13E2D6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93625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5F690-B586-40DF-BFBA-CEEB92DA4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(Keywords filtered) | Vegetation Management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A253E2-B014-491C-88A7-9232BB1354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6767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391135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50506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6832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3648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961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6216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737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241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5073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8141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4519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6040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16459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0219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995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8560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5199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090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PRINOTH - Vegetation Management - 2018-11-23 19:00:00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‼️Get your personal invitation‼️
Send your email address to ➡️ sales.germany@prinoth.com 📧 
ℹ️ READ MORE ► http://bit.ly/PRINOTHM450S
#PRINOTH #M450s #prinothvegetationmanagement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11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PRINOTH - Vegetation Management - 2018-11-15 11:00:01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🙌 👨‍🌾 🚜 PRINOTH mulcher head M550h with a Merlo forestry carrier, at the exhibition in Denmark  🇩🇰 Photo: Claus Armbruster 📸 #PRINOTH #M550h #prinothvegetationmanagement
 — Products shown: (EU Shop) CARO SHIRT and (NA Shop) WORK GLOVES.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469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FC23B-66B6-4333-8080-CAC6FC72C7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67887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8487F-CA98-4408-9FDF-92687FC9B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(Keywords filtered) | Vegetation Management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0BDCE3-459F-4253-826C-4FCA509415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1771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8083435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44664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15430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4933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829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2407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5127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026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5318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994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876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72383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81599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3800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557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39232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4614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497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PRINOTH - Vegetation Management - 2018-11-12 11:00:02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‼️ Latest editions of PRINOTH WORLD 02/2018 ► DOWNLOAD: bit.ly/PRINOTH-WORLD2018‼️ PRINOTH World is our Worldwide Client Magazine for PRINOTH - Snow Groomers, but it also covers topics for both the PRINOTH - Vegetation Management and PRINOTH - Tracked Vehicles Business Units 📰 🤓 We wish you an enjoyable reading! #PRINOTH #PRINOTHWORLD #prinothtrackedvehicles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791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E4274-50F5-4588-96C9-D4D557376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420902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593</Words>
  <Application>Microsoft Office PowerPoint</Application>
  <PresentationFormat>On-screen Show (4:3)</PresentationFormat>
  <Paragraphs>324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Executive_Summary_Monthly</vt:lpstr>
      <vt:lpstr>Facebook Fans Table | Vegetation Management</vt:lpstr>
      <vt:lpstr>Instagram Followers Table | Vegetation Management</vt:lpstr>
      <vt:lpstr>Youtube Key Metrics Table | Vegetation Management</vt:lpstr>
      <vt:lpstr>LinkedIn Followers Table | Vegetation Management</vt:lpstr>
      <vt:lpstr>Facebook Sponsored Posts Distribution | Vegetation Management</vt:lpstr>
      <vt:lpstr>Facebook FB Own Posts Table (Keywords filtered) | Vegetation Management - 1 of 4</vt:lpstr>
      <vt:lpstr>Facebook FB Own Posts Table (Keywords filtered) | Vegetation Management - 2 of 4</vt:lpstr>
      <vt:lpstr>Facebook FB Own Posts Table (Keywords filtered) | Vegetation Management - 3 of 4</vt:lpstr>
      <vt:lpstr>Facebook FB Own Posts Table (Keywords filtered) | Vegetation Management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Administrator</dc:creator>
  <cp:lastModifiedBy>Administrator</cp:lastModifiedBy>
  <cp:revision>1</cp:revision>
  <dcterms:created xsi:type="dcterms:W3CDTF">2018-12-05T13:25:10Z</dcterms:created>
  <dcterms:modified xsi:type="dcterms:W3CDTF">2018-12-05T13:25:42Z</dcterms:modified>
</cp:coreProperties>
</file>