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61</c:v>
                </c:pt>
                <c:pt idx="1">
                  <c:v>7</c:v>
                </c:pt>
                <c:pt idx="2">
                  <c:v>4</c:v>
                </c:pt>
                <c:pt idx="3">
                  <c:v>0</c:v>
                </c:pt>
                <c:pt idx="4">
                  <c:v>3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69-45EA-8700-25F54755F6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</c:v>
                </c:pt>
                <c:pt idx="1">
                  <c:v>8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69-45EA-8700-25F54755F6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69-45EA-8700-25F54755F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0033160"/>
        <c:axId val="320031520"/>
      </c:barChart>
      <c:catAx>
        <c:axId val="320033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31520"/>
        <c:crosses val="autoZero"/>
        <c:auto val="1"/>
        <c:lblAlgn val="ctr"/>
        <c:lblOffset val="100"/>
        <c:noMultiLvlLbl val="0"/>
      </c:catAx>
      <c:valAx>
        <c:axId val="32003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33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1BCDA-560D-47CA-A9B1-D5A8AD43AB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F7EED2-4E20-43F2-B5CE-3F858ECD98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331971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C75AC-8E4C-4FC5-9BDC-74061894C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A49571-C7EE-4EA3-A04B-4CAE9502F0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8897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43362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83700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6158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8600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6839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0872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6378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3345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082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075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027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505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 - 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95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95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867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00A71-F816-41D0-A8F1-017AE05E11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982235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196EF-08E4-4596-B3DB-49527A63D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B0F8BB-61D8-424B-ABF8-422A5F84CB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5854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536066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1261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530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3482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9457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5739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2727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5293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06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prinoth_snowgroomers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530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snowlicious_prinoth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prinoth_xcamp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229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370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C11D8-DC81-4139-8274-1DE3E63FD5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667811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62419-1B9A-4A23-8873-57003CC4E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B6CCE6-2CE3-4444-8B9A-9CD1CEF0F1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1478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444200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905708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062153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0773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584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1792106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70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1752800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409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0E254-6FDC-495F-AB32-BF239C9C65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081567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B88B1-0930-41A5-A580-B947340D7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2D6901-53F4-4104-AFDF-745DB3AE38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7883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99096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4360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7931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7739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7283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9348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7660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384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927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492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Fahrzeugwerke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939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All Terrain Vehicles,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857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6F2FD-B723-4CE5-B729-53EDEA827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378833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600B1-72F0-429B-8F5A-BAC23E4AA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505AC7-8C8D-4E68-BC6E-5EDAB986D0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4946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F60A3-E34D-4B97-B1D1-5D5C77DC3D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8A4A8-4766-44D4-A26B-B46CFBBD4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872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BBDE8-14D9-40F5-AE18-1B14ACBF8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(Keywords filtered)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A1510C-1EE2-48CF-B4FD-7E18AC56EE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0536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40734532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43308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88298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6888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7671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1462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5501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5488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7509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7911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190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29456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15023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0056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4925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69557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9815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8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PRINOTH - Snow Groomers - 2018-11-24 17:32:41 </a:t>
                      </a:r>
                      <a:r>
                        <a:rPr lang="en-US" sz="1000"/>
                        <a:t> 
 PRINOTH sales manager Walter Piekarz alongside National Winter Activity Center’s Schone Malliet and Brian Heon of Attitash Ski Resort / Wildcat Mountain at the Killington Ski World Cup Thanks for the good company! Enjoy the races!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68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PRINOTH - Snow Groomers - 2018-11-05 14:00:01 </a:t>
                      </a:r>
                      <a:r>
                        <a:rPr lang="en-US" sz="1000"/>
                        <a:t> 
 ‼️ Latest editions of PRINOTH WORLD 02/2018 ► DOWNLOAD: bit.ly/PRINOTH-WORLD2018 ‼️ PRINOTH World is our Worldwide Client Magazine for Pistes Technology, but it also covers topics for both the PRINOTH - Tracked Vehicles and PRINOTH - Vegetation Management Business Units of PRINOTH. We wish you an enjoyable reading! 📰 😊 #PRINOTH #PRINOTHWORLD #prinothsnowgroomers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974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97F6B-B148-464F-9A07-AEDC95260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879683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371</Words>
  <Application>Microsoft Office PowerPoint</Application>
  <PresentationFormat>On-screen Show (4:3)</PresentationFormat>
  <Paragraphs>206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Executive_Summary_Monthly</vt:lpstr>
      <vt:lpstr>Facebook Fans Table | Snow Groomers</vt:lpstr>
      <vt:lpstr>Instagram Followers Table | Snow Groomers</vt:lpstr>
      <vt:lpstr>Youtube Key Metrics Table | Snow Groomers</vt:lpstr>
      <vt:lpstr>LinkedIn Followers Table | Snow Groomers</vt:lpstr>
      <vt:lpstr>Facebook Sponsored Posts Distribution | Snow Groomers</vt:lpstr>
      <vt:lpstr>Facebook FB Own Posts Table (Keywords filtered) | Snow Groomers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</dc:title>
  <dc:creator>Administrator</dc:creator>
  <cp:lastModifiedBy>Administrator</cp:lastModifiedBy>
  <cp:revision>1</cp:revision>
  <dcterms:created xsi:type="dcterms:W3CDTF">2018-12-05T11:01:02Z</dcterms:created>
  <dcterms:modified xsi:type="dcterms:W3CDTF">2018-12-05T11:01:32Z</dcterms:modified>
</cp:coreProperties>
</file>