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A04F7-41EB-4FDC-9D12-568ED4DD1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7F880D-10D2-4EFE-8920-306ABC448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135663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811875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5170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582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948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65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6659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940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62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68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Vegetation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1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DENIS CIMAF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10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FAE USA,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67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4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 forestry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39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TMC Cancela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800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CB8C6-58EA-4160-A458-DBC7BE297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93599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Vegetation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Vegetation Management</dc:title>
  <dc:creator>Administrator</dc:creator>
  <cp:lastModifiedBy>Administrator</cp:lastModifiedBy>
  <cp:revision>1</cp:revision>
  <dcterms:created xsi:type="dcterms:W3CDTF">2018-12-05T11:00:30Z</dcterms:created>
  <dcterms:modified xsi:type="dcterms:W3CDTF">2018-12-05T11:00:41Z</dcterms:modified>
</cp:coreProperties>
</file>