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8</c:v>
                </c:pt>
                <c:pt idx="2">
                  <c:v>12</c:v>
                </c:pt>
                <c:pt idx="3">
                  <c:v>17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0-4F7B-ADF9-751751492C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70-4F7B-ADF9-751751492C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70-4F7B-ADF9-751751492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392696"/>
        <c:axId val="358390400"/>
      </c:barChart>
      <c:catAx>
        <c:axId val="35839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0400"/>
        <c:crosses val="autoZero"/>
        <c:auto val="1"/>
        <c:lblAlgn val="ctr"/>
        <c:lblOffset val="100"/>
        <c:noMultiLvlLbl val="0"/>
      </c:catAx>
      <c:valAx>
        <c:axId val="3583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9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8FB11-9007-45F0-89DF-C7479C94E5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Executive_Summary_VM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C037CE-9309-4497-8328-FE686D4B9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56082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E72EA-E415-4F67-B246-1D207EA40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7B2B3-4D6E-4301-ABB2-E930A4155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89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5038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0194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388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949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192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233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823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700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8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41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5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5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1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37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58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5AE5F-2252-4AB6-A4BF-B91E0A69C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1897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024D-28E2-45A8-9500-BE98A335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28530-7D66-4EEF-9F4C-390157919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813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4808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201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62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18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369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433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6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02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7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43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EA0B2-DC80-4EF9-BDC0-00C30CFEA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0355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D7E7-1B98-4693-809D-7F7BA88E7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B7C3A-4063-4A9E-8896-819D093FE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229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9996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79987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3796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913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7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0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3387194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4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12294777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8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5235394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9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E04E7-47FD-478B-99A3-5B72BB1BE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81415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14CE-DADC-40F6-BAF6-64176574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4A643-9AF6-4CFC-B5DE-4D553C6FA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519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911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999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983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62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892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24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465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37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6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69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0099B-4E95-4793-8595-F1531E381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6813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35C8-5BB3-4833-BC42-E4BE0EB0A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4041FE-EAAA-4E0C-8779-E5BAD60065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657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A8335-34F6-46B1-B3DC-BFC12BB96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F9391-594A-48D3-939A-7A6826E4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66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238</Words>
  <Application>Microsoft Office PowerPoint</Application>
  <PresentationFormat>On-screen Show (4:3)</PresentationFormat>
  <Paragraphs>129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Executive_Summary_VM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Executive_Summary_VM</dc:title>
  <dc:creator>Administrator</dc:creator>
  <cp:lastModifiedBy>Administrator</cp:lastModifiedBy>
  <cp:revision>1</cp:revision>
  <dcterms:created xsi:type="dcterms:W3CDTF">2018-11-05T13:07:45Z</dcterms:created>
  <dcterms:modified xsi:type="dcterms:W3CDTF">2018-11-05T13:07:54Z</dcterms:modified>
</cp:coreProperties>
</file>