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Organic Posts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PRINOTH - Snow Groomers</c:v>
                </c:pt>
                <c:pt idx="1">
                  <c:v>PistenBully</c:v>
                </c:pt>
                <c:pt idx="2">
                  <c:v>PRINOTH - Poland</c:v>
                </c:pt>
                <c:pt idx="3">
                  <c:v>Snowlicious - Prinoth</c:v>
                </c:pt>
                <c:pt idx="4">
                  <c:v>PRINOTH - Sweden</c:v>
                </c:pt>
                <c:pt idx="5">
                  <c:v>PistenBullyUSA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4</c:v>
                </c:pt>
                <c:pt idx="1">
                  <c:v>3</c:v>
                </c:pt>
                <c:pt idx="2">
                  <c:v>2</c:v>
                </c:pt>
                <c:pt idx="3">
                  <c:v>0</c:v>
                </c:pt>
                <c:pt idx="4">
                  <c:v>0</c:v>
                </c:pt>
                <c:pt idx="5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848-4437-B56C-59AE75A6845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Sponsored Posts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PRINOTH - Snow Groomers</c:v>
                </c:pt>
                <c:pt idx="1">
                  <c:v>PistenBully</c:v>
                </c:pt>
                <c:pt idx="2">
                  <c:v>PRINOTH - Poland</c:v>
                </c:pt>
                <c:pt idx="3">
                  <c:v>Snowlicious - Prinoth</c:v>
                </c:pt>
                <c:pt idx="4">
                  <c:v>PRINOTH - Sweden</c:v>
                </c:pt>
                <c:pt idx="5">
                  <c:v>PistenBullyUSA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4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848-4437-B56C-59AE75A6845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Not yet tagged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PRINOTH - Snow Groomers</c:v>
                </c:pt>
                <c:pt idx="1">
                  <c:v>PistenBully</c:v>
                </c:pt>
                <c:pt idx="2">
                  <c:v>PRINOTH - Poland</c:v>
                </c:pt>
                <c:pt idx="3">
                  <c:v>Snowlicious - Prinoth</c:v>
                </c:pt>
                <c:pt idx="4">
                  <c:v>PRINOTH - Sweden</c:v>
                </c:pt>
                <c:pt idx="5">
                  <c:v>PistenBullyUSA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848-4437-B56C-59AE75A684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62432632"/>
        <c:axId val="362435584"/>
      </c:barChart>
      <c:catAx>
        <c:axId val="362432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435584"/>
        <c:crosses val="autoZero"/>
        <c:auto val="1"/>
        <c:lblAlgn val="ctr"/>
        <c:lblOffset val="100"/>
        <c:noMultiLvlLbl val="0"/>
      </c:catAx>
      <c:valAx>
        <c:axId val="362435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432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D6F322-15A0-4F44-9499-9918C2297B8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Executive_Summary_Monthly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4D3DCCD-2945-46EE-AE70-307011A8129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PRINOTH AG</a:t>
            </a:r>
          </a:p>
        </p:txBody>
      </p:sp>
    </p:spTree>
    <p:extLst>
      <p:ext uri="{BB962C8B-B14F-4D97-AF65-F5344CB8AC3E}">
        <p14:creationId xmlns:p14="http://schemas.microsoft.com/office/powerpoint/2010/main" val="33449758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94011-001A-4F4B-BD4D-480BE708E0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Table | Snow Groomers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374E65A-134F-4BBE-A6B0-B57569E0D2C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047822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37632477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9969348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938435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912920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908014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330640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112589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17067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98980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PRINOTH - Snow Groomers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32803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88454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PistenBully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30850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2202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PRINOTH - Poland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91681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Snowlicious - Prinoth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74633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PRINOTH - Sweden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60820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PistenBullyUSA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85723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DDDF9E-AA5E-4FE3-B988-8E262E8828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09/22/2018 - 10/22/2018</a:t>
            </a:r>
          </a:p>
        </p:txBody>
      </p:sp>
    </p:spTree>
    <p:extLst>
      <p:ext uri="{BB962C8B-B14F-4D97-AF65-F5344CB8AC3E}">
        <p14:creationId xmlns:p14="http://schemas.microsoft.com/office/powerpoint/2010/main" val="31282198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C2FE93-DB7E-40C7-9644-67A395060A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Table | Snow Groomers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9EE44DD-1CED-4E03-A440-20C653C13C6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483644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35480156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9695580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974343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506025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512402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319015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96068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503102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69394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prinoth_snowgroomers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4061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snowlicious_prinoth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26403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prinoth_xcamp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41000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pistenbullyworld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79739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F6C06D-D4C4-4671-8F5D-C974D5D9BD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09/22/2018 - 10/22/2018</a:t>
            </a:r>
          </a:p>
        </p:txBody>
      </p:sp>
    </p:spTree>
    <p:extLst>
      <p:ext uri="{BB962C8B-B14F-4D97-AF65-F5344CB8AC3E}">
        <p14:creationId xmlns:p14="http://schemas.microsoft.com/office/powerpoint/2010/main" val="23966202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330990-BC07-4551-AC40-DAC7D4D627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 | Snow Groomers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506EC42-306B-4CD2-AA4E-C2FBDBA3D28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013547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8024196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44913422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98173615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7212728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15234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PRINOTH - Official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1760045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83940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PistenBully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1693906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51172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0D7134-AA4C-4FFD-ADD2-D6735C3F77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10/16/2018 - 10/22/2018</a:t>
            </a:r>
          </a:p>
        </p:txBody>
      </p:sp>
    </p:spTree>
    <p:extLst>
      <p:ext uri="{BB962C8B-B14F-4D97-AF65-F5344CB8AC3E}">
        <p14:creationId xmlns:p14="http://schemas.microsoft.com/office/powerpoint/2010/main" val="24073325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260FA7-8B23-4ABB-8F41-D2A7102220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Table | Snow Groomers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9BFAB59-9795-4E53-8BFA-7A877CA2718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21465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44451523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2957120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486787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289745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571567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134020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564979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438263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51881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PRINOTH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64056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Kässbohrer Fahrzeugwerke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1342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Kässbohrer All Terrain Vehicles, Inc.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94592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A3221F-AC33-43F5-A849-198DD24AE4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09/22/2018 - 10/22/2018</a:t>
            </a:r>
          </a:p>
        </p:txBody>
      </p:sp>
    </p:spTree>
    <p:extLst>
      <p:ext uri="{BB962C8B-B14F-4D97-AF65-F5344CB8AC3E}">
        <p14:creationId xmlns:p14="http://schemas.microsoft.com/office/powerpoint/2010/main" val="11315416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E1EECA-0E77-4FEE-AC9C-9E41DB047E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Sponsored Posts Distribution | Snow Groomers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F299FE3-BF0A-4D8B-A862-ABE2F25E48C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912849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412E35-EE08-457F-8C6F-AC787EF5B5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10/16/2018 - 10/22/2018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00DD90-B8E0-427C-8AC3-8CF68EFC9F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07103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276</Words>
  <Application>Microsoft Office PowerPoint</Application>
  <PresentationFormat>On-screen Show (4:3)</PresentationFormat>
  <Paragraphs>153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quintly_template</vt:lpstr>
      <vt:lpstr>Executive_Summary_Monthly</vt:lpstr>
      <vt:lpstr>Facebook Fans Table | Snow Groomers</vt:lpstr>
      <vt:lpstr>Instagram Followers Table | Snow Groomers</vt:lpstr>
      <vt:lpstr>Youtube Key Metrics Table | Snow Groomers</vt:lpstr>
      <vt:lpstr>LinkedIn Followers Table | Snow Groomers</vt:lpstr>
      <vt:lpstr>Facebook Sponsored Posts Distribution | Snow Groomers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Executive_Summary_Monthly</dc:title>
  <dc:creator>Administrator</dc:creator>
  <cp:lastModifiedBy>Administrator</cp:lastModifiedBy>
  <cp:revision>1</cp:revision>
  <dcterms:created xsi:type="dcterms:W3CDTF">2018-11-05T13:06:30Z</dcterms:created>
  <dcterms:modified xsi:type="dcterms:W3CDTF">2018-11-05T13:06:40Z</dcterms:modified>
</cp:coreProperties>
</file>