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</c:v>
                </c:pt>
                <c:pt idx="1">
                  <c:v>0</c:v>
                </c:pt>
                <c:pt idx="2">
                  <c:v>1</c:v>
                </c:pt>
                <c:pt idx="3">
                  <c:v>13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4-4F87-BF0D-06B60F59A9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A4-4F87-BF0D-06B60F59A90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PRINOTH - Tracked Vehicles</c:v>
                </c:pt>
                <c:pt idx="1">
                  <c:v>Morooka USA, LLC</c:v>
                </c:pt>
                <c:pt idx="2">
                  <c:v>Morooka</c:v>
                </c:pt>
                <c:pt idx="3">
                  <c:v>Terramac LLC</c:v>
                </c:pt>
                <c:pt idx="4">
                  <c:v>PowerBully</c:v>
                </c:pt>
                <c:pt idx="5">
                  <c:v>PowerTraxx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A4-4F87-BF0D-06B60F59A9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9376960"/>
        <c:axId val="359370728"/>
      </c:barChart>
      <c:catAx>
        <c:axId val="35937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70728"/>
        <c:crosses val="autoZero"/>
        <c:auto val="1"/>
        <c:lblAlgn val="ctr"/>
        <c:lblOffset val="100"/>
        <c:noMultiLvlLbl val="0"/>
      </c:catAx>
      <c:valAx>
        <c:axId val="35937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37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AD12B-B8FD-4CF9-8428-08111AC080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Executive_Summary_Monthly_TV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DE170-3881-4E0C-B7E1-417A87EBD8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793127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FFACD-37E1-496D-A5CE-3C497E3AA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B9FD92-CD00-420F-B215-196DC01FC0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3825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239232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20848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8503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023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347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936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4079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33658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44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Tracked 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16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USA,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50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973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85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64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64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FB937-D859-4704-97F7-065DCF97A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71837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5A939-5090-43B1-B374-F63438D52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CEC158-5748-44F5-A34C-AABD73A0D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5965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2586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95471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759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046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13656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4619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478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685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76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prinoth_trackedvehicles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023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5DA58-A186-4E17-A490-CD62845CB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58902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CF47B-85D3-4E04-ABE4-F84106A14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0A07B3-4441-4ACD-AE83-F3995ECFA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5082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00589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22918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4968115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27991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50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3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Terramac,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571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1CF542-8C5B-44CF-BCCE-6FE4DE9119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7206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1C4B-69E5-4444-8747-E3A0F4021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Tracked Vehicles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34C2C8-1279-429C-BC00-9E2584AE87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984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489691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586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7219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6308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319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563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2087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730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85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Kässbohrer All Terrain Vehicles,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994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Morooka Co. Ltd.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00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Terramac LLC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90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PowerTraxx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084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EA226-5132-46F6-9BD3-9B8F5A688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926703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943C5-8382-4926-9015-3FD6CF17C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Tracked Vehicles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F218C3-003B-4EF6-9CAA-AAC050B1E2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2961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C281B-8CFC-49E2-B8E3-A25549B3F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343AB-3746-47FA-934B-B550B657F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30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145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Executive_Summary_Monthly_TV</vt:lpstr>
      <vt:lpstr>Facebook Fans Table | Tracked Vehicles</vt:lpstr>
      <vt:lpstr>Instagram Followers Table | Tracked Vehicles</vt:lpstr>
      <vt:lpstr>Youtube Key Metrics Table | Tracked Vehicles</vt:lpstr>
      <vt:lpstr>LinkedIn Followers Table | Tracked Vehicles</vt:lpstr>
      <vt:lpstr>Facebook Sponsored Posts Distribution | Tracked Vehicles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Executive_Summary_Monthly_TV</dc:title>
  <dc:creator>Administrator</dc:creator>
  <cp:lastModifiedBy>Administrator</cp:lastModifiedBy>
  <cp:revision>1</cp:revision>
  <dcterms:created xsi:type="dcterms:W3CDTF">2018-11-05T13:05:33Z</dcterms:created>
  <dcterms:modified xsi:type="dcterms:W3CDTF">2018-11-05T13:05:42Z</dcterms:modified>
</cp:coreProperties>
</file>