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22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F-4EC9-9313-67EA1603BD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0F-4EC9-9313-67EA1603BD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0F-4EC9-9313-67EA1603BD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011328"/>
        <c:axId val="365016904"/>
      </c:barChart>
      <c:catAx>
        <c:axId val="36501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16904"/>
        <c:crosses val="autoZero"/>
        <c:auto val="1"/>
        <c:lblAlgn val="ctr"/>
        <c:lblOffset val="100"/>
        <c:noMultiLvlLbl val="0"/>
      </c:catAx>
      <c:valAx>
        <c:axId val="36501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1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6F42-1EBD-4846-B0B7-3C5D784B9E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344800-2EE5-4F47-8F92-59AC33957B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232655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A5916-D2FA-4B6B-B262-B5F78E662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F3512-815D-4E3C-BC66-396A2E34B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9767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812719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8535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969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715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052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588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400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021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02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6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48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7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22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1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79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FC2E0-7982-4BF4-83E6-F2796BE5A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358559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8D2F0-44E5-4C86-AB63-667388833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41A6B-39B3-4B10-BBD7-230C159F9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58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8807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2102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410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641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501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1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82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6257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7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1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6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77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09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48537-90AD-4D57-918C-276A0E869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2169162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6D17E-7F93-4012-A981-558371C79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39FCC-C6E1-4788-AA1E-958434A00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575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73648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7971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183663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2834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6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20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1711886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786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7DAD9B-A3C1-4251-B14B-071E8C0467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662933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A6B79-EDFF-4E55-B197-86014DC62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86010-097A-49CE-B4F0-8ABA17E4E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600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02956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2309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64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049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651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137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353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922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42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2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080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C7E89-2D68-4C51-9B66-C14196BE7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10/05/2018 - 11/04/2018</a:t>
            </a:r>
          </a:p>
        </p:txBody>
      </p:sp>
    </p:spTree>
    <p:extLst>
      <p:ext uri="{BB962C8B-B14F-4D97-AF65-F5344CB8AC3E}">
        <p14:creationId xmlns:p14="http://schemas.microsoft.com/office/powerpoint/2010/main" val="1086009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8EB24-AD7E-4D30-9EAD-890460DF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2EEEB-9C41-4D1C-8ADF-11D00225D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1158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A8873-7CA4-4CF3-94F9-575FC9B60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10/06/2018 - 11/04/2018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59D5-50E2-496E-9E6E-A6F817133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45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2018-11-05T13:04:04Z</dcterms:created>
  <dcterms:modified xsi:type="dcterms:W3CDTF">2018-11-05T13:04:16Z</dcterms:modified>
</cp:coreProperties>
</file>