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Tracked Vehicles</c:v>
                </c:pt>
                <c:pt idx="1">
                  <c:v>Morooka USA, LLC</c:v>
                </c:pt>
                <c:pt idx="2">
                  <c:v>Morooka</c:v>
                </c:pt>
                <c:pt idx="3">
                  <c:v>Terramac LLC</c:v>
                </c:pt>
                <c:pt idx="4">
                  <c:v>PowerBully</c:v>
                </c:pt>
                <c:pt idx="5">
                  <c:v>PowerTraxx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7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2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30-4D29-AA1F-5E026FB710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Tracked Vehicles</c:v>
                </c:pt>
                <c:pt idx="1">
                  <c:v>Morooka USA, LLC</c:v>
                </c:pt>
                <c:pt idx="2">
                  <c:v>Morooka</c:v>
                </c:pt>
                <c:pt idx="3">
                  <c:v>Terramac LLC</c:v>
                </c:pt>
                <c:pt idx="4">
                  <c:v>PowerBully</c:v>
                </c:pt>
                <c:pt idx="5">
                  <c:v>PowerTraxx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30-4D29-AA1F-5E026FB7100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Tracked Vehicles</c:v>
                </c:pt>
                <c:pt idx="1">
                  <c:v>Morooka USA, LLC</c:v>
                </c:pt>
                <c:pt idx="2">
                  <c:v>Morooka</c:v>
                </c:pt>
                <c:pt idx="3">
                  <c:v>Terramac LLC</c:v>
                </c:pt>
                <c:pt idx="4">
                  <c:v>PowerBully</c:v>
                </c:pt>
                <c:pt idx="5">
                  <c:v>PowerTraxx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130-4D29-AA1F-5E026FB710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7014600"/>
        <c:axId val="347015584"/>
      </c:barChart>
      <c:catAx>
        <c:axId val="347014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015584"/>
        <c:crosses val="autoZero"/>
        <c:auto val="1"/>
        <c:lblAlgn val="ctr"/>
        <c:lblOffset val="100"/>
        <c:noMultiLvlLbl val="0"/>
      </c:catAx>
      <c:valAx>
        <c:axId val="347015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014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CA2B3-58CA-432C-82E5-80646BE998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Executive_Summary_Monthly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1237FF-7631-41D2-95B3-4B497BC647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PRINOTH AG</a:t>
            </a:r>
          </a:p>
        </p:txBody>
      </p:sp>
    </p:spTree>
    <p:extLst>
      <p:ext uri="{BB962C8B-B14F-4D97-AF65-F5344CB8AC3E}">
        <p14:creationId xmlns:p14="http://schemas.microsoft.com/office/powerpoint/2010/main" val="392701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AE348-0371-4256-B95C-896D5739E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Tracked Vehicles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09698A-7ABB-4871-A46B-622F07341D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67688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645990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71152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45289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62204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21610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17089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36217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67175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877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Tracked Vehicles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73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Morooka USA, LLC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599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Morooka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294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Terramac LLC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800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PowerBully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107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PowerTraxx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9608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CCD461-FF56-4A27-9288-93F2D84536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09/22/2018 - 10/22/2018</a:t>
            </a:r>
          </a:p>
        </p:txBody>
      </p:sp>
    </p:spTree>
    <p:extLst>
      <p:ext uri="{BB962C8B-B14F-4D97-AF65-F5344CB8AC3E}">
        <p14:creationId xmlns:p14="http://schemas.microsoft.com/office/powerpoint/2010/main" val="3074125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A2E32-2712-4209-B7F4-A21D7E89F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Tracked Vehicles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BCDDCE-AD1E-411C-B05B-63CB29FA6C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28707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291212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243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66272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14871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3227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15753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41072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03913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620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prinoth_trackedvehicles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0407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CAE1B6-5213-4A59-8788-15773A7846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09/22/2018 - 10/22/2018</a:t>
            </a:r>
          </a:p>
        </p:txBody>
      </p:sp>
    </p:spTree>
    <p:extLst>
      <p:ext uri="{BB962C8B-B14F-4D97-AF65-F5344CB8AC3E}">
        <p14:creationId xmlns:p14="http://schemas.microsoft.com/office/powerpoint/2010/main" val="3501046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F009B-AC16-4457-857D-E0B8F9A5C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Tracked Vehicles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4B9B74-8A13-41EE-9A70-F9DB3DE30A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05062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853972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4792609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5115973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803829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601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1760045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091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Terramac, LLC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1640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000029-D0D0-4483-995C-918807209B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10/16/2018 - 10/22/2018</a:t>
            </a:r>
          </a:p>
        </p:txBody>
      </p:sp>
    </p:spTree>
    <p:extLst>
      <p:ext uri="{BB962C8B-B14F-4D97-AF65-F5344CB8AC3E}">
        <p14:creationId xmlns:p14="http://schemas.microsoft.com/office/powerpoint/2010/main" val="26646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5D7ED-058C-425D-8AA6-8C5527008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Tracked Vehicles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C4E718-646C-4E5E-BDDC-B5C393A270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64976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17121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54641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0662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38346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51947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44981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2989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92898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235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569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Kässbohrer All Terrain Vehicles,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849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Morooka Co. Ltd.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392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Terramac LLC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750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PowerTraxx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2342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85D862-587A-43FC-9903-EA1E6F7E47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09/22/2018 - 10/22/2018</a:t>
            </a:r>
          </a:p>
        </p:txBody>
      </p:sp>
    </p:spTree>
    <p:extLst>
      <p:ext uri="{BB962C8B-B14F-4D97-AF65-F5344CB8AC3E}">
        <p14:creationId xmlns:p14="http://schemas.microsoft.com/office/powerpoint/2010/main" val="27066229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B4557-9C51-4456-86F1-0212D0CDE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Tracked Vehicles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68373E-7322-455E-8020-30C2F3751B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22994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FCD157-613D-4E1F-87D3-6B13ECD0EA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10/16/2018 - 10/22/2018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A68C51-CA9E-46CA-BDA3-659F734F1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4944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264</Words>
  <Application>Microsoft Office PowerPoint</Application>
  <PresentationFormat>On-screen Show (4:3)</PresentationFormat>
  <Paragraphs>145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Executive_Summary_Monthly</vt:lpstr>
      <vt:lpstr>Facebook Fans Table | Tracked Vehicles</vt:lpstr>
      <vt:lpstr>Instagram Followers Table | Tracked Vehicles</vt:lpstr>
      <vt:lpstr>Youtube Key Metrics Table | Tracked Vehicles</vt:lpstr>
      <vt:lpstr>LinkedIn Followers Table | Tracked Vehicles</vt:lpstr>
      <vt:lpstr>Facebook Sponsored Posts Distribution | Tracked Vehicles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Executive_Summary_Monthly</dc:title>
  <dc:creator>Administrator</dc:creator>
  <cp:lastModifiedBy>Administrator</cp:lastModifiedBy>
  <cp:revision>1</cp:revision>
  <dcterms:created xsi:type="dcterms:W3CDTF">2018-11-05T13:01:57Z</dcterms:created>
  <dcterms:modified xsi:type="dcterms:W3CDTF">2018-11-05T13:02:10Z</dcterms:modified>
</cp:coreProperties>
</file>