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Vegetation Management</c:v>
                </c:pt>
                <c:pt idx="1">
                  <c:v>DENIS CIMAF Inc.</c:v>
                </c:pt>
                <c:pt idx="2">
                  <c:v>FAE USA, Inc.</c:v>
                </c:pt>
                <c:pt idx="3">
                  <c:v>Fecon, Inc.</c:v>
                </c:pt>
                <c:pt idx="4">
                  <c:v>Tigercat forestry equipment</c:v>
                </c:pt>
                <c:pt idx="5">
                  <c:v>TMC Cancela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36</c:v>
                </c:pt>
                <c:pt idx="1">
                  <c:v>9</c:v>
                </c:pt>
                <c:pt idx="2">
                  <c:v>11</c:v>
                </c:pt>
                <c:pt idx="3">
                  <c:v>15</c:v>
                </c:pt>
                <c:pt idx="4">
                  <c:v>2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5D-46E1-BF24-CF91B54349B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Vegetation Management</c:v>
                </c:pt>
                <c:pt idx="1">
                  <c:v>DENIS CIMAF Inc.</c:v>
                </c:pt>
                <c:pt idx="2">
                  <c:v>FAE USA, Inc.</c:v>
                </c:pt>
                <c:pt idx="3">
                  <c:v>Fecon, Inc.</c:v>
                </c:pt>
                <c:pt idx="4">
                  <c:v>Tigercat forestry equipment</c:v>
                </c:pt>
                <c:pt idx="5">
                  <c:v>TMC Cancela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10</c:v>
                </c:pt>
                <c:pt idx="5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5D-46E1-BF24-CF91B54349B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Vegetation Management</c:v>
                </c:pt>
                <c:pt idx="1">
                  <c:v>DENIS CIMAF Inc.</c:v>
                </c:pt>
                <c:pt idx="2">
                  <c:v>FAE USA, Inc.</c:v>
                </c:pt>
                <c:pt idx="3">
                  <c:v>Fecon, Inc.</c:v>
                </c:pt>
                <c:pt idx="4">
                  <c:v>Tigercat forestry equipment</c:v>
                </c:pt>
                <c:pt idx="5">
                  <c:v>TMC Cancela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65D-46E1-BF24-CF91B54349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7781776"/>
        <c:axId val="357774232"/>
      </c:barChart>
      <c:catAx>
        <c:axId val="357781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774232"/>
        <c:crosses val="autoZero"/>
        <c:auto val="1"/>
        <c:lblAlgn val="ctr"/>
        <c:lblOffset val="100"/>
        <c:noMultiLvlLbl val="0"/>
      </c:catAx>
      <c:valAx>
        <c:axId val="357774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781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E6299-2B5D-4266-828B-A387B96ED3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Executive_Summary_VM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B24047-819B-43A6-9F9B-028510CF00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PRINOTH AG</a:t>
            </a:r>
          </a:p>
        </p:txBody>
      </p:sp>
    </p:spTree>
    <p:extLst>
      <p:ext uri="{BB962C8B-B14F-4D97-AF65-F5344CB8AC3E}">
        <p14:creationId xmlns:p14="http://schemas.microsoft.com/office/powerpoint/2010/main" val="1910854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41C13-115C-4748-BE8F-3D4EE9EB6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Vegetation Management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DBE6CE-D294-4DA5-9F89-4EC9872F3D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25649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730241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15445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6722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33883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2000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25305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7453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0479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479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Vegetation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319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DENIS CIMAF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386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FAE USA,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98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Fecon,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173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Tigercat forestry equipment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517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TMC Cancela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0460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B056DB-72DC-4376-AEBC-E801755870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405446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56AC9-D02D-4A35-AFA7-6BC00DCB4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Vegetation Management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D99CCC-B7AD-4D29-8C29-9767CE06A6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91722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659239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112945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5967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01464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92983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3914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63547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33566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487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prinoth_vegetationmanagement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463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fecon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2043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7ADF62-7F71-47C8-93E9-236BB7515F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795577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F86A5-D06A-4068-AEA4-3555CD5CC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Vegetation Management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65E7BF-4D24-435D-AA6A-3DBF8407B6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2081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6805137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839442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380953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08882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62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1744457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285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SEPPI Mulcher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5148526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527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TigercatForestry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3307113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612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Vermeer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11959215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3985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F849CF-0510-42E9-99A2-4B003C99A8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98173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DAF97-A11B-403B-9838-C55884DA0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Vegetation Management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F1127B-7C2B-460D-BB15-3C78AD6ADA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28214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570416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055478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49555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2616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6905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0812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83939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50786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658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3046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8F71AB-8261-4F41-8330-230C95CE7C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78107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C9A9E-88A7-457E-92F9-275BBFC1A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Vegetation Management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63B723-A117-42CF-8779-DCFE98A794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39505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474806-D2B0-4ACA-A340-9305A9B627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CE567F-F835-4F84-B9E6-AC67B4E86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2730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236</Words>
  <Application>Microsoft Office PowerPoint</Application>
  <PresentationFormat>On-screen Show (4:3)</PresentationFormat>
  <Paragraphs>129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Executive_Summary_VM</vt:lpstr>
      <vt:lpstr>Facebook Fans Table | Vegetation Management</vt:lpstr>
      <vt:lpstr>Instagram Followers Table | Vegetation Management</vt:lpstr>
      <vt:lpstr>Youtube Key Metrics Table | Vegetation Management</vt:lpstr>
      <vt:lpstr>LinkedIn Followers Table | Vegetation Management</vt:lpstr>
      <vt:lpstr>Facebook Sponsored Posts Distribution | Vegetation Management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Executive_Summary_VM</dc:title>
  <dc:creator>Administrator</dc:creator>
  <cp:lastModifiedBy>Administrator</cp:lastModifiedBy>
  <cp:revision>1</cp:revision>
  <dcterms:created xsi:type="dcterms:W3CDTF">2018-10-15T13:05:32Z</dcterms:created>
  <dcterms:modified xsi:type="dcterms:W3CDTF">2018-10-15T13:05:45Z</dcterms:modified>
</cp:coreProperties>
</file>