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Vegetation Management</c:v>
                </c:pt>
                <c:pt idx="1">
                  <c:v>DENIS CIMAF Inc.</c:v>
                </c:pt>
                <c:pt idx="2">
                  <c:v>FAE USA, Inc.</c:v>
                </c:pt>
                <c:pt idx="3">
                  <c:v>Fecon, Inc.</c:v>
                </c:pt>
                <c:pt idx="4">
                  <c:v>Tigercat forestry equipment</c:v>
                </c:pt>
                <c:pt idx="5">
                  <c:v>TMC Cancela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36</c:v>
                </c:pt>
                <c:pt idx="1">
                  <c:v>9</c:v>
                </c:pt>
                <c:pt idx="2">
                  <c:v>11</c:v>
                </c:pt>
                <c:pt idx="3">
                  <c:v>15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A9-4805-AD0D-93CA9E8BE4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Vegetation Management</c:v>
                </c:pt>
                <c:pt idx="1">
                  <c:v>DENIS CIMAF Inc.</c:v>
                </c:pt>
                <c:pt idx="2">
                  <c:v>FAE USA, Inc.</c:v>
                </c:pt>
                <c:pt idx="3">
                  <c:v>Fecon, Inc.</c:v>
                </c:pt>
                <c:pt idx="4">
                  <c:v>Tigercat forestry equipment</c:v>
                </c:pt>
                <c:pt idx="5">
                  <c:v>TMC Cancela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A9-4805-AD0D-93CA9E8BE4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Vegetation Management</c:v>
                </c:pt>
                <c:pt idx="1">
                  <c:v>DENIS CIMAF Inc.</c:v>
                </c:pt>
                <c:pt idx="2">
                  <c:v>FAE USA, Inc.</c:v>
                </c:pt>
                <c:pt idx="3">
                  <c:v>Fecon, Inc.</c:v>
                </c:pt>
                <c:pt idx="4">
                  <c:v>Tigercat forestry equipment</c:v>
                </c:pt>
                <c:pt idx="5">
                  <c:v>TMC Cancela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A9-4805-AD0D-93CA9E8BE4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891280"/>
        <c:axId val="352895544"/>
      </c:barChart>
      <c:catAx>
        <c:axId val="35289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95544"/>
        <c:crosses val="autoZero"/>
        <c:auto val="1"/>
        <c:lblAlgn val="ctr"/>
        <c:lblOffset val="100"/>
        <c:noMultiLvlLbl val="0"/>
      </c:catAx>
      <c:valAx>
        <c:axId val="35289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9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6E488-5DFF-414F-82FA-3207BFC113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Executive_Summary_Monthly_TV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AB4CA2-2B6A-4FA2-B524-9866A01856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2968574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67062-1570-40F2-81B9-699D966C5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F39C26-1185-4337-8B25-0304394B5C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9965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397898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905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8421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3080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765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6478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6309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7651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187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Vegetation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44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DENIS CIMAF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138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FAE USA,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561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Fecon,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Tigercat forestry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011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TMC Cancela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275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4C365-98DD-4E78-96DF-1E2C15E907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540179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1AC97-6A74-4BF0-AA32-F3C976EB6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7FC1BB-E93F-4AEB-A200-86D9D4138D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816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656656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52668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0466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3802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5717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2093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115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9032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89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prinoth_vegetationmanagement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735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855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55689-EC32-4332-B68F-AB4EA682C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729494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60980-A0E0-43B7-B33E-3AB43CA79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68CA09-4649-4E22-B585-2A04D576D9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4163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983807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484469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278334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2518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185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1744457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830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SEPPI Mulcher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5148526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054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TigercatForestry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3307113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109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Vermeer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11959215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663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9DB89-3563-49CC-A544-82AE73CAF0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268540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DCFD2-38E2-4EA3-9129-43B0B66DC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6C07BD-BEE9-41A4-99EF-0FCBB6A25C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1611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997141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1638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516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5479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2953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9397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6425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5127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58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476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92150-5E1C-435D-984C-08557D365F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731397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221CE-F0B3-4877-9ECB-99003EC93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Vegetation Management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875C5D-0A09-4485-8F65-C52D987572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4594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589DE-87A9-4E24-B065-AB8767A85A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26CA1-A1B3-4522-B2F1-17211CA7C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2988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238</Words>
  <Application>Microsoft Office PowerPoint</Application>
  <PresentationFormat>On-screen Show (4:3)</PresentationFormat>
  <Paragraphs>129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Executive_Summary_Monthly_TV</vt:lpstr>
      <vt:lpstr>Facebook Fans Table | Vegetation Management</vt:lpstr>
      <vt:lpstr>Instagram Followers Table | Vegetation Management</vt:lpstr>
      <vt:lpstr>Youtube Key Metrics Table | Vegetation Management</vt:lpstr>
      <vt:lpstr>LinkedIn Followers Table | Vegetation Management</vt:lpstr>
      <vt:lpstr>Facebook Sponsored Posts Distribution | Vegetation Management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Executive_Summary_Monthly_TV</dc:title>
  <dc:creator>Administrator</dc:creator>
  <cp:lastModifiedBy>Administrator</cp:lastModifiedBy>
  <cp:revision>1</cp:revision>
  <dcterms:created xsi:type="dcterms:W3CDTF">2018-10-15T13:03:51Z</dcterms:created>
  <dcterms:modified xsi:type="dcterms:W3CDTF">2018-10-15T13:04:03Z</dcterms:modified>
</cp:coreProperties>
</file>