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</c:v>
                </c:pt>
                <c:pt idx="2">
                  <c:v>0</c:v>
                </c:pt>
                <c:pt idx="3">
                  <c:v>7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EF-4033-B70C-02E9EE843D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EF-4033-B70C-02E9EE843D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EF-4033-B70C-02E9EE843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018424"/>
        <c:axId val="360015472"/>
      </c:barChart>
      <c:catAx>
        <c:axId val="36001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15472"/>
        <c:crosses val="autoZero"/>
        <c:auto val="1"/>
        <c:lblAlgn val="ctr"/>
        <c:lblOffset val="100"/>
        <c:noMultiLvlLbl val="0"/>
      </c:catAx>
      <c:valAx>
        <c:axId val="36001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01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6124C-CFEC-4EBF-A080-CBD374DF28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Executive_Summary_Monthly_TV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96A0B1-8DC1-491B-BC04-27F0CD98C1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962860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0739D-EEB2-4503-9F84-174C4F6B1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25E64-820D-4CBB-81BB-25BFFC9F7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919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5349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3537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429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529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99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147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9654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04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5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Tracked 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88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USA,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72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72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01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69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68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680D5-2AD4-4318-BF27-CE2CC411F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09492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6F1F5-B2FC-4D4E-9A80-6C8F62F34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2435C-4E6F-42D1-8621-0BCF405A1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100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0529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099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3785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35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004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768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165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409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6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prinoth_trackedvehicles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32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C2CC9-2751-402A-8688-A0E103C39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72252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6D16C-4182-450F-9680-600CCC1D8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F71BF-3E8C-4CD3-83B7-CE8FE2817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904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04116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70038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203919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7404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7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90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78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56757-6E45-4B80-9907-1918C77CC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46177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7758F-5917-4EF1-B7E6-715C55712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E9904-4FBB-4D03-8AC0-3F8FC1E6B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54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5944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3476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569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910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332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8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056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421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3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63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47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Co.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24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77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69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848EB-2732-4F3D-AC38-CAAC9FCCC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7189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38D6-4707-4922-BCE9-78C4CEB75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Tracked Vehicles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C8ADFE-F4CD-40C0-9159-6BC1372D28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8036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B8DAE-8A99-4D18-BDA7-497313A9B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0726A-F9F9-42C1-A43E-92182525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666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145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Executive_Summary_Monthly_TV</vt:lpstr>
      <vt:lpstr>Facebook Fans Table | Tracked Vehicles</vt:lpstr>
      <vt:lpstr>Instagram Followers Table | Tracked Vehicles</vt:lpstr>
      <vt:lpstr>Youtube Key Metrics Table | Tracked Vehicles</vt:lpstr>
      <vt:lpstr>LinkedIn Followers Table | Tracked Vehicles</vt:lpstr>
      <vt:lpstr>Facebook Sponsored Posts Distribution | Tracked Vehicles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Executive_Summary_Monthly_TV</dc:title>
  <dc:creator>Administrator</dc:creator>
  <cp:lastModifiedBy>Administrator</cp:lastModifiedBy>
  <cp:revision>1</cp:revision>
  <dcterms:created xsi:type="dcterms:W3CDTF">2018-10-15T12:44:34Z</dcterms:created>
  <dcterms:modified xsi:type="dcterms:W3CDTF">2018-10-15T12:44:46Z</dcterms:modified>
</cp:coreProperties>
</file>