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D-4A2F-8208-D487D13D48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D-4A2F-8208-D487D13D48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D-4A2F-8208-D487D13D4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669688"/>
        <c:axId val="171410552"/>
      </c:barChart>
      <c:catAx>
        <c:axId val="28266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10552"/>
        <c:crosses val="autoZero"/>
        <c:auto val="1"/>
        <c:lblAlgn val="ctr"/>
        <c:lblOffset val="100"/>
        <c:noMultiLvlLbl val="0"/>
      </c:catAx>
      <c:valAx>
        <c:axId val="17141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6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B00CA-E6AF-4FF9-BED2-A2082C9D34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680DF0-B938-4547-8CF3-28D151727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487127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D79D-12B2-45D2-A49D-49CF0520A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C1299-47B5-4888-8B22-1AE3EFA33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59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2903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1463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758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297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113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595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25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435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8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6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3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44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62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9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378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E7EDB-F2F6-407C-A6BF-0B8CEC32D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9550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279-6275-4055-8F9A-D197150C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B7A6F-9AB8-429C-A33D-E16CEBBD4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62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0280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8255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841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59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11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17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962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40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9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3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59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67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25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092BC-817D-4F2D-86E9-DFBDCD0BF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99189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841D-1199-4EE5-8C63-205446C0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E0928-7F2A-4311-BDB5-78F699E36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4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22803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83547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07044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1864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14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5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12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99E21-2A7A-4341-9927-D506E6086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6820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ECA5-F23F-4D50-AF09-A4930923E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84AD2-816C-475F-982E-8D8CA801C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211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8274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733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95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1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223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069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112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20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2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8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41A82-AD3F-4784-AC74-31E66F25E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2632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8D8B3-161E-42F5-923D-5AFAD3D3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E34CD-C021-41AB-81D5-3080922C7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520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C0B58-F6C1-4B0E-B4EB-CB8F5CD10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D280C-A8C4-4D4D-87D8-E4629F099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60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153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2018-10-15T12:01:29Z</dcterms:created>
  <dcterms:modified xsi:type="dcterms:W3CDTF">2018-10-15T12:01:38Z</dcterms:modified>
</cp:coreProperties>
</file>