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16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3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82-49F6-B231-879CFF76EA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</c:v>
                </c:pt>
                <c:pt idx="1">
                  <c:v>10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82-49F6-B231-879CFF76EA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82-49F6-B231-879CFF76EA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1313392"/>
        <c:axId val="361311096"/>
      </c:barChart>
      <c:catAx>
        <c:axId val="36131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311096"/>
        <c:crosses val="autoZero"/>
        <c:auto val="1"/>
        <c:lblAlgn val="ctr"/>
        <c:lblOffset val="100"/>
        <c:noMultiLvlLbl val="0"/>
      </c:catAx>
      <c:valAx>
        <c:axId val="361311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31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35D5D-9C2F-4656-82A4-A5DE0FACBD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Executive_Summary_Monthly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9CDC43-2CD2-4655-AB98-352E7C7AB0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2958541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17C46-D43D-48E3-9E07-A8857CDA4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6165BB-4563-4586-8D1C-C41FE03422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8690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26772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8676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5394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0698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3483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4435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8167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0562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810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Snow 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894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221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343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Snowlicious - 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06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321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991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B7FAC-A026-4C93-BEA3-57922C66C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08/17/2018 - 09/16/2018</a:t>
            </a:r>
          </a:p>
        </p:txBody>
      </p:sp>
    </p:spTree>
    <p:extLst>
      <p:ext uri="{BB962C8B-B14F-4D97-AF65-F5344CB8AC3E}">
        <p14:creationId xmlns:p14="http://schemas.microsoft.com/office/powerpoint/2010/main" val="2588071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1010A-91A5-4F57-8549-2075825C0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C01221-209B-4B67-9CCA-F30D388C2E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6735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312724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06847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891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2484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0165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3048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2433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6512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69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prinoth_snowgroomers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972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snowlicious_prinoth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569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prinoth_xcamp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937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670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231843-297A-4999-8BFF-05061E02B6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08/17/2018 - 09/16/2018</a:t>
            </a:r>
          </a:p>
        </p:txBody>
      </p:sp>
    </p:spTree>
    <p:extLst>
      <p:ext uri="{BB962C8B-B14F-4D97-AF65-F5344CB8AC3E}">
        <p14:creationId xmlns:p14="http://schemas.microsoft.com/office/powerpoint/2010/main" val="356651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82F6D-9F74-4EFD-9FAD-BE072F8CF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90A3BC-6490-4D9D-8495-3700DA111C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0080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331042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441299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930364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61294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789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1740253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805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1659631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616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DAD95-0E65-412C-8C85-571B5A1B2A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08/28/2018 - 09/16/2018</a:t>
            </a:r>
          </a:p>
        </p:txBody>
      </p:sp>
    </p:spTree>
    <p:extLst>
      <p:ext uri="{BB962C8B-B14F-4D97-AF65-F5344CB8AC3E}">
        <p14:creationId xmlns:p14="http://schemas.microsoft.com/office/powerpoint/2010/main" val="1949505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A86F4-E59F-4D72-869C-E9CF94FA4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D1877F-12F2-4B41-BD34-26A56B27E6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9348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641195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46423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2604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6815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7628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4554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9116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569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3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703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Fahrzeugwerke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140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All Terrain Vehicles,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330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F5E63F-D238-469C-AA69-54CD230843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08/17/2018 - 09/16/2018</a:t>
            </a:r>
          </a:p>
        </p:txBody>
      </p:sp>
    </p:spTree>
    <p:extLst>
      <p:ext uri="{BB962C8B-B14F-4D97-AF65-F5344CB8AC3E}">
        <p14:creationId xmlns:p14="http://schemas.microsoft.com/office/powerpoint/2010/main" val="851137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64EDD-D5EB-4777-B90B-F0B0917E3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Snow Groomers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FEA905-7C58-4C2A-B7AF-5F939F57BD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0860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8C8D34-98C2-4292-B4B2-1299D7AC26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08/28/2018 - 09/16/2018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780C7-2692-42E4-B714-5F8CF4DAD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6025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282</Words>
  <Application>Microsoft Office PowerPoint</Application>
  <PresentationFormat>On-screen Show (4:3)</PresentationFormat>
  <Paragraphs>153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Executive_Summary_Monthly</vt:lpstr>
      <vt:lpstr>Facebook Fans Table | Snow Groomers</vt:lpstr>
      <vt:lpstr>Instagram Followers Table | Snow Groomers</vt:lpstr>
      <vt:lpstr>Youtube Key Metrics Table | Snow Groomers</vt:lpstr>
      <vt:lpstr>LinkedIn Followers Table | Snow Groomers</vt:lpstr>
      <vt:lpstr>Facebook Sponsored Posts Distribution | Snow Groomers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Executive_Summary_Monthly</dc:title>
  <dc:creator>Administrator</dc:creator>
  <cp:lastModifiedBy>Administrator</cp:lastModifiedBy>
  <cp:revision>1</cp:revision>
  <dcterms:created xsi:type="dcterms:W3CDTF">2018-10-15T12:00:37Z</dcterms:created>
  <dcterms:modified xsi:type="dcterms:W3CDTF">2018-10-15T12:00:49Z</dcterms:modified>
</cp:coreProperties>
</file>