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PRINOTH - Vegetation Management</c:v>
                </c:pt>
                <c:pt idx="4">
                  <c:v>PRINOTH - Tracked Vehicles</c:v>
                </c:pt>
                <c:pt idx="5">
                  <c:v>Snowlicious - Prinoth</c:v>
                </c:pt>
                <c:pt idx="6">
                  <c:v>PRINOTH - Sweden</c:v>
                </c:pt>
                <c:pt idx="7">
                  <c:v>PistenBullyUSA</c:v>
                </c:pt>
                <c:pt idx="8">
                  <c:v>Morooka USA, LLC</c:v>
                </c:pt>
                <c:pt idx="9">
                  <c:v>Morooka</c:v>
                </c:pt>
                <c:pt idx="10">
                  <c:v>Terramac LLC</c:v>
                </c:pt>
                <c:pt idx="11">
                  <c:v>PowerBully</c:v>
                </c:pt>
                <c:pt idx="12">
                  <c:v>PowerTraxx</c:v>
                </c:pt>
                <c:pt idx="13">
                  <c:v>F-TECH SNOWPARKS</c:v>
                </c:pt>
                <c:pt idx="14">
                  <c:v>DENIS CIMAF Inc.</c:v>
                </c:pt>
                <c:pt idx="15">
                  <c:v>FAE USA, Inc.</c:v>
                </c:pt>
                <c:pt idx="16">
                  <c:v>Fecon, Inc.</c:v>
                </c:pt>
                <c:pt idx="17">
                  <c:v>Tigercat forestry equipment</c:v>
                </c:pt>
                <c:pt idx="18">
                  <c:v>TMC Cancela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21</c:v>
                </c:pt>
                <c:pt idx="1">
                  <c:v>2</c:v>
                </c:pt>
                <c:pt idx="2">
                  <c:v>3</c:v>
                </c:pt>
                <c:pt idx="3">
                  <c:v>48</c:v>
                </c:pt>
                <c:pt idx="4">
                  <c:v>16</c:v>
                </c:pt>
                <c:pt idx="5">
                  <c:v>1</c:v>
                </c:pt>
                <c:pt idx="6">
                  <c:v>5</c:v>
                </c:pt>
                <c:pt idx="7">
                  <c:v>6</c:v>
                </c:pt>
                <c:pt idx="8">
                  <c:v>0</c:v>
                </c:pt>
                <c:pt idx="9">
                  <c:v>0</c:v>
                </c:pt>
                <c:pt idx="10">
                  <c:v>15</c:v>
                </c:pt>
                <c:pt idx="11">
                  <c:v>4</c:v>
                </c:pt>
                <c:pt idx="12">
                  <c:v>4</c:v>
                </c:pt>
                <c:pt idx="13">
                  <c:v>0</c:v>
                </c:pt>
                <c:pt idx="14">
                  <c:v>17</c:v>
                </c:pt>
                <c:pt idx="15">
                  <c:v>20</c:v>
                </c:pt>
                <c:pt idx="16">
                  <c:v>19</c:v>
                </c:pt>
                <c:pt idx="17">
                  <c:v>1</c:v>
                </c:pt>
                <c:pt idx="1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B3-44F7-949B-3A9ED3A719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PRINOTH - Vegetation Management</c:v>
                </c:pt>
                <c:pt idx="4">
                  <c:v>PRINOTH - Tracked Vehicles</c:v>
                </c:pt>
                <c:pt idx="5">
                  <c:v>Snowlicious - Prinoth</c:v>
                </c:pt>
                <c:pt idx="6">
                  <c:v>PRINOTH - Sweden</c:v>
                </c:pt>
                <c:pt idx="7">
                  <c:v>PistenBullyUSA</c:v>
                </c:pt>
                <c:pt idx="8">
                  <c:v>Morooka USA, LLC</c:v>
                </c:pt>
                <c:pt idx="9">
                  <c:v>Morooka</c:v>
                </c:pt>
                <c:pt idx="10">
                  <c:v>Terramac LLC</c:v>
                </c:pt>
                <c:pt idx="11">
                  <c:v>PowerBully</c:v>
                </c:pt>
                <c:pt idx="12">
                  <c:v>PowerTraxx</c:v>
                </c:pt>
                <c:pt idx="13">
                  <c:v>F-TECH SNOWPARKS</c:v>
                </c:pt>
                <c:pt idx="14">
                  <c:v>DENIS CIMAF Inc.</c:v>
                </c:pt>
                <c:pt idx="15">
                  <c:v>FAE USA, Inc.</c:v>
                </c:pt>
                <c:pt idx="16">
                  <c:v>Fecon, Inc.</c:v>
                </c:pt>
                <c:pt idx="17">
                  <c:v>Tigercat forestry equipment</c:v>
                </c:pt>
                <c:pt idx="18">
                  <c:v>TMC Cancela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17</c:v>
                </c:pt>
                <c:pt idx="1">
                  <c:v>13</c:v>
                </c:pt>
                <c:pt idx="2">
                  <c:v>0</c:v>
                </c:pt>
                <c:pt idx="3">
                  <c:v>1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  <c:pt idx="7">
                  <c:v>13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11</c:v>
                </c:pt>
                <c:pt idx="1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B3-44F7-949B-3A9ED3A719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PRINOTH - Vegetation Management</c:v>
                </c:pt>
                <c:pt idx="4">
                  <c:v>PRINOTH - Tracked Vehicles</c:v>
                </c:pt>
                <c:pt idx="5">
                  <c:v>Snowlicious - Prinoth</c:v>
                </c:pt>
                <c:pt idx="6">
                  <c:v>PRINOTH - Sweden</c:v>
                </c:pt>
                <c:pt idx="7">
                  <c:v>PistenBullyUSA</c:v>
                </c:pt>
                <c:pt idx="8">
                  <c:v>Morooka USA, LLC</c:v>
                </c:pt>
                <c:pt idx="9">
                  <c:v>Morooka</c:v>
                </c:pt>
                <c:pt idx="10">
                  <c:v>Terramac LLC</c:v>
                </c:pt>
                <c:pt idx="11">
                  <c:v>PowerBully</c:v>
                </c:pt>
                <c:pt idx="12">
                  <c:v>PowerTraxx</c:v>
                </c:pt>
                <c:pt idx="13">
                  <c:v>F-TECH SNOWPARKS</c:v>
                </c:pt>
                <c:pt idx="14">
                  <c:v>DENIS CIMAF Inc.</c:v>
                </c:pt>
                <c:pt idx="15">
                  <c:v>FAE USA, Inc.</c:v>
                </c:pt>
                <c:pt idx="16">
                  <c:v>Fecon, Inc.</c:v>
                </c:pt>
                <c:pt idx="17">
                  <c:v>Tigercat forestry equipment</c:v>
                </c:pt>
                <c:pt idx="18">
                  <c:v>TMC Cancela</c:v>
                </c:pt>
              </c:strCache>
            </c:str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B3-44F7-949B-3A9ED3A71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677776"/>
        <c:axId val="295678760"/>
      </c:barChart>
      <c:catAx>
        <c:axId val="29567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8760"/>
        <c:crosses val="autoZero"/>
        <c:auto val="1"/>
        <c:lblAlgn val="ctr"/>
        <c:lblOffset val="100"/>
        <c:noMultiLvlLbl val="0"/>
      </c:catAx>
      <c:valAx>
        <c:axId val="29567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7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742C-5433-45FD-A204-9064250C19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FCABD-BE01-492B-AF77-580252982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2981271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9364-3475-4EAD-990E-A05FAE2B3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40836-AFC8-48D3-90C5-391AD30C87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882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2595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9912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569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24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012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313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63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88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0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9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40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86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Vegetation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61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Tracked 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0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02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3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2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Morooka USA,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88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44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95679-4560-4B17-A2F8-87A53DBA4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08/13/2018 - 09/12/2018</a:t>
            </a:r>
          </a:p>
        </p:txBody>
      </p:sp>
    </p:spTree>
    <p:extLst>
      <p:ext uri="{BB962C8B-B14F-4D97-AF65-F5344CB8AC3E}">
        <p14:creationId xmlns:p14="http://schemas.microsoft.com/office/powerpoint/2010/main" val="406220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3FD-BCE7-48E7-B85D-60CC3A0B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68EB4-E2DC-47C3-B5B7-92DABFB63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64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18845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0286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2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994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02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06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124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48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3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15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PowerBully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36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4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F-TECH SNOWPARKS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80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DENIS CIMAF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6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FAE USA,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6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Fecon,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03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Tigercat forestry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38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TMC Cancela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82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45695-8B9D-4F42-894E-A8B12C2B5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08/13/2018 - 09/12/2018</a:t>
            </a:r>
          </a:p>
        </p:txBody>
      </p:sp>
    </p:spTree>
    <p:extLst>
      <p:ext uri="{BB962C8B-B14F-4D97-AF65-F5344CB8AC3E}">
        <p14:creationId xmlns:p14="http://schemas.microsoft.com/office/powerpoint/2010/main" val="355133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21710-2ADB-4EAD-B406-26FCC39A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7ABC86-DE48-44FB-A017-753882BD7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585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3118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3224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171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49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703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318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986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66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25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4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prinoth_vegetationmanagement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0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prinoth_trackedvehicles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1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44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8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4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f_techsnowparks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40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68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C9CE6-DEEC-4DE1-9FFA-D8C601FE2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08/13/2018 - 09/12/2018</a:t>
            </a:r>
          </a:p>
        </p:txBody>
      </p:sp>
    </p:spTree>
    <p:extLst>
      <p:ext uri="{BB962C8B-B14F-4D97-AF65-F5344CB8AC3E}">
        <p14:creationId xmlns:p14="http://schemas.microsoft.com/office/powerpoint/2010/main" val="1510435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9864-1E18-41F5-A68A-2690B635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68880-8FDA-48A1-9943-1ED6887D55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102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2823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06622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81343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2938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43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0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1653855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00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7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F-TECH Snowparks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2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SEPPI Mulcher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5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TigercatForestry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9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2D93F-7A27-4409-B0C3-F3DF4DFE4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08/12/2018 - 09/12/2018</a:t>
            </a:r>
          </a:p>
        </p:txBody>
      </p:sp>
    </p:spTree>
    <p:extLst>
      <p:ext uri="{BB962C8B-B14F-4D97-AF65-F5344CB8AC3E}">
        <p14:creationId xmlns:p14="http://schemas.microsoft.com/office/powerpoint/2010/main" val="132910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533D6-7B95-43D6-AFC6-2E47C59C9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69020-5776-4511-B8AC-60A4E26BA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8999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6865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2926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783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72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824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773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76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099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0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1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0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1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Co.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8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07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0A751-BBF2-43C9-85D5-F71B9CEEC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08/13/2018 - 09/12/2018</a:t>
            </a:r>
          </a:p>
        </p:txBody>
      </p:sp>
    </p:spTree>
    <p:extLst>
      <p:ext uri="{BB962C8B-B14F-4D97-AF65-F5344CB8AC3E}">
        <p14:creationId xmlns:p14="http://schemas.microsoft.com/office/powerpoint/2010/main" val="1693281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49F84-457A-40D5-8B81-0BB022659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A1A72-0ED5-4ECD-8BC0-311373D62E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851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8439E-AB66-4B3E-B0CD-A02BCF4EA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08/12/2018 - 09/12/2018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28928-A9C2-4CF6-982C-619920FDF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70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779</Words>
  <Application>Microsoft Office PowerPoint</Application>
  <PresentationFormat>On-screen Show (4:3)</PresentationFormat>
  <Paragraphs>343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Executive_Summary_Monthly</vt:lpstr>
      <vt:lpstr>Facebook Fans Table | All Pages - 1 of 2</vt:lpstr>
      <vt:lpstr>Facebook Fans Table | All Pages - 2 of 2</vt:lpstr>
      <vt:lpstr>Instagram Followers Table | All Pages</vt:lpstr>
      <vt:lpstr>Youtube Key Metrics Table | All Pages</vt:lpstr>
      <vt:lpstr>LinkedIn Followers Table | All Pages</vt:lpstr>
      <vt:lpstr>Facebook Sponsored Posts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2018-09-27T09:14:12Z</dcterms:created>
  <dcterms:modified xsi:type="dcterms:W3CDTF">2018-09-27T09:14:34Z</dcterms:modified>
</cp:coreProperties>
</file>