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Snow Groomers</c:v>
                </c:pt>
                <c:pt idx="1">
                  <c:v>PistenBully</c:v>
                </c:pt>
                <c:pt idx="2">
                  <c:v>PRINOTH - Poland</c:v>
                </c:pt>
                <c:pt idx="3">
                  <c:v>Snowlicious - Prinoth</c:v>
                </c:pt>
                <c:pt idx="4">
                  <c:v>PRINOTH - Sweden</c:v>
                </c:pt>
                <c:pt idx="5">
                  <c:v>PistenBullyUSA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16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3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82-4895-A246-3C543B87E0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Snow Groomers</c:v>
                </c:pt>
                <c:pt idx="1">
                  <c:v>PistenBully</c:v>
                </c:pt>
                <c:pt idx="2">
                  <c:v>PRINOTH - Poland</c:v>
                </c:pt>
                <c:pt idx="3">
                  <c:v>Snowlicious - Prinoth</c:v>
                </c:pt>
                <c:pt idx="4">
                  <c:v>PRINOTH - Sweden</c:v>
                </c:pt>
                <c:pt idx="5">
                  <c:v>PistenBullyUSA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</c:v>
                </c:pt>
                <c:pt idx="1">
                  <c:v>10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82-4895-A246-3C543B87E02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Snow Groomers</c:v>
                </c:pt>
                <c:pt idx="1">
                  <c:v>PistenBully</c:v>
                </c:pt>
                <c:pt idx="2">
                  <c:v>PRINOTH - Poland</c:v>
                </c:pt>
                <c:pt idx="3">
                  <c:v>Snowlicious - Prinoth</c:v>
                </c:pt>
                <c:pt idx="4">
                  <c:v>PRINOTH - Sweden</c:v>
                </c:pt>
                <c:pt idx="5">
                  <c:v>PistenBullyUSA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82-4895-A246-3C543B87E0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0812912"/>
        <c:axId val="350812584"/>
      </c:barChart>
      <c:catAx>
        <c:axId val="350812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812584"/>
        <c:crosses val="autoZero"/>
        <c:auto val="1"/>
        <c:lblAlgn val="ctr"/>
        <c:lblOffset val="100"/>
        <c:noMultiLvlLbl val="0"/>
      </c:catAx>
      <c:valAx>
        <c:axId val="350812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812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A3B7D-9B44-45AD-8816-8E19CABB06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Executive_Summary_Monthly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46DAF6-63A5-4F7D-9FE3-79D03A9E2F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PRINOTH AG</a:t>
            </a:r>
          </a:p>
        </p:txBody>
      </p:sp>
    </p:spTree>
    <p:extLst>
      <p:ext uri="{BB962C8B-B14F-4D97-AF65-F5344CB8AC3E}">
        <p14:creationId xmlns:p14="http://schemas.microsoft.com/office/powerpoint/2010/main" val="1920005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75FCF-557A-4C67-9CCC-DEBBFA566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C49238-F8F0-4C8F-9FD3-92EA5554A1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87626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07539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326038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4318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2437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190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0158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48878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6183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653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Snow Groomers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166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529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356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Snowlicious - 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331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124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3225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8C041D-2E8C-441B-8238-1E870A5B7B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08/17/2018 - 09/16/2018</a:t>
            </a:r>
          </a:p>
        </p:txBody>
      </p:sp>
    </p:spTree>
    <p:extLst>
      <p:ext uri="{BB962C8B-B14F-4D97-AF65-F5344CB8AC3E}">
        <p14:creationId xmlns:p14="http://schemas.microsoft.com/office/powerpoint/2010/main" val="1801457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ADBA3-4E5E-4E75-A8FA-159E06D5E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D68DFA-3E60-4517-86EA-1396879AE3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13753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354588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49930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2927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6959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2844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43857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3046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2972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216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prinoth_snowgroomers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975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snowlicious_prinoth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491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prinoth_xcamp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975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1956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1AFE04-E299-4671-80EE-85C17C4690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08/17/2018 - 09/16/2018</a:t>
            </a:r>
          </a:p>
        </p:txBody>
      </p:sp>
    </p:spTree>
    <p:extLst>
      <p:ext uri="{BB962C8B-B14F-4D97-AF65-F5344CB8AC3E}">
        <p14:creationId xmlns:p14="http://schemas.microsoft.com/office/powerpoint/2010/main" val="3613998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8AFCE-CD0D-492F-82CC-6F3A6FD54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3FB208-DCA7-4367-AB35-A7022501E4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9909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1002763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317285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786013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180271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004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1740253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942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1659631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5162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25B4F2-3165-4A85-8D69-607A5E83CE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08/28/2018 - 09/16/2018</a:t>
            </a:r>
          </a:p>
        </p:txBody>
      </p:sp>
    </p:spTree>
    <p:extLst>
      <p:ext uri="{BB962C8B-B14F-4D97-AF65-F5344CB8AC3E}">
        <p14:creationId xmlns:p14="http://schemas.microsoft.com/office/powerpoint/2010/main" val="1394245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70B0C-F6BE-46C4-8021-BCAA2D1DF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6F33EE-0B7C-43BD-BD51-D6441B6942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17790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244280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9148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2441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39103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1483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6934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3692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8268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360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324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Kässbohrer Fahrzeugwerke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603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Kässbohrer All Terrain Vehicles,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8565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1AE4FB-AF97-45EE-8659-4929A20829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08/17/2018 - 09/16/2018</a:t>
            </a:r>
          </a:p>
        </p:txBody>
      </p:sp>
    </p:spTree>
    <p:extLst>
      <p:ext uri="{BB962C8B-B14F-4D97-AF65-F5344CB8AC3E}">
        <p14:creationId xmlns:p14="http://schemas.microsoft.com/office/powerpoint/2010/main" val="4271208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B0ACA-4706-47B1-A199-F361D97F9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Snow Groomers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B3838E-8F23-470B-84E4-1E976F4D57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01321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A11EED-B035-4430-A996-6A23C34241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08/28/2018 - 09/16/2018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D5D4C0-FC01-455B-A9B3-93B173C17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8877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282</Words>
  <Application>Microsoft Office PowerPoint</Application>
  <PresentationFormat>On-screen Show (4:3)</PresentationFormat>
  <Paragraphs>153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Executive_Summary_Monthly</vt:lpstr>
      <vt:lpstr>Facebook Fans Table | Snow Groomers</vt:lpstr>
      <vt:lpstr>Instagram Followers Table | Snow Groomers</vt:lpstr>
      <vt:lpstr>Youtube Key Metrics Table | Snow Groomers</vt:lpstr>
      <vt:lpstr>LinkedIn Followers Table | Snow Groomers</vt:lpstr>
      <vt:lpstr>Facebook Sponsored Posts Distribution | Snow Groomers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Executive_Summary_Monthly</dc:title>
  <dc:creator>Administrator</dc:creator>
  <cp:lastModifiedBy>Administrator</cp:lastModifiedBy>
  <cp:revision>1</cp:revision>
  <dcterms:created xsi:type="dcterms:W3CDTF">2018-09-19T07:29:10Z</dcterms:created>
  <dcterms:modified xsi:type="dcterms:W3CDTF">2018-09-19T07:29:21Z</dcterms:modified>
</cp:coreProperties>
</file>