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7"/>
      <p:bold r:id="rId8"/>
      <p:italic r:id="rId9"/>
      <p:boldItalic r:id="rId1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14FB9-FA88-4331-9548-037C992E735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Executive_Summary_Monthly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B27AB9-A5CD-45F9-A40B-FD1909A179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PRINOTH AG</a:t>
            </a:r>
          </a:p>
        </p:txBody>
      </p:sp>
    </p:spTree>
    <p:extLst>
      <p:ext uri="{BB962C8B-B14F-4D97-AF65-F5344CB8AC3E}">
        <p14:creationId xmlns:p14="http://schemas.microsoft.com/office/powerpoint/2010/main" val="13906006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AB5CA-9332-41DA-AFB4-FFE6E1E306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16D5AB1-97DC-467D-BEEF-F9916CEB50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082488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010093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31219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09726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29835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022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5602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8296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9410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3683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Snow 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2997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5986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Poland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927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 - 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06444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96019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B561F-11F8-4CD2-A0EE-4BD11A03B6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08/06/2018 - 09/05/2018</a:t>
            </a:r>
          </a:p>
        </p:txBody>
      </p:sp>
    </p:spTree>
    <p:extLst>
      <p:ext uri="{BB962C8B-B14F-4D97-AF65-F5344CB8AC3E}">
        <p14:creationId xmlns:p14="http://schemas.microsoft.com/office/powerpoint/2010/main" val="23513160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8A4CA-5CE0-416E-90AF-B923563DD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6823C9-4710-47EE-A424-59E7F52CA3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57001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2788492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97130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00667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62745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10801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74937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33154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93569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354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prinoth_snowgroomers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599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snowlicious_prinoth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-0.2 %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4769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prinoth_xcamp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3836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CD913C-E6E6-4D9B-8B12-B228A21423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08/06/2018 - 09/05/2018</a:t>
            </a:r>
          </a:p>
        </p:txBody>
      </p:sp>
    </p:spTree>
    <p:extLst>
      <p:ext uri="{BB962C8B-B14F-4D97-AF65-F5344CB8AC3E}">
        <p14:creationId xmlns:p14="http://schemas.microsoft.com/office/powerpoint/2010/main" val="31138191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DE950-2991-4CE5-B3EF-DA8C7CB26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EDBAE7-5DA1-41D7-9E79-303080CD26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4699988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192323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69778678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28568752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86911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8459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 - Official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1735754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1695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PistenBully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1647852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22607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ED4FBE-88D0-4CF4-99B9-774D37BE50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08/28/2018 - 09/05/2018</a:t>
            </a:r>
          </a:p>
        </p:txBody>
      </p:sp>
    </p:spTree>
    <p:extLst>
      <p:ext uri="{BB962C8B-B14F-4D97-AF65-F5344CB8AC3E}">
        <p14:creationId xmlns:p14="http://schemas.microsoft.com/office/powerpoint/2010/main" val="31423832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B6A20C-CDAB-41B3-8477-AFDD9FE979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Table | Snow Groomers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83630D-C440-4F9B-8906-259CF51C9E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55765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9359891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419543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836363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29044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14832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669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13257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44750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525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PRINOTH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03430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39E522-06AB-4336-B7EB-226A12B637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08/06/2018 - 09/05/2018</a:t>
            </a:r>
          </a:p>
        </p:txBody>
      </p:sp>
    </p:spTree>
    <p:extLst>
      <p:ext uri="{BB962C8B-B14F-4D97-AF65-F5344CB8AC3E}">
        <p14:creationId xmlns:p14="http://schemas.microsoft.com/office/powerpoint/2010/main" val="41083851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213</Words>
  <Application>Microsoft Office PowerPoint</Application>
  <PresentationFormat>On-screen Show (4:3)</PresentationFormat>
  <Paragraphs>118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quintly_template</vt:lpstr>
      <vt:lpstr>Executive_Summary_Monthly</vt:lpstr>
      <vt:lpstr>Facebook Fans Table | Snow Groomers</vt:lpstr>
      <vt:lpstr>Instagram Followers Table | Snow Groomers</vt:lpstr>
      <vt:lpstr>Youtube Key Metrics Table | Snow Groomers</vt:lpstr>
      <vt:lpstr>LinkedIn Followers Table | Snow Groomers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Executive_Summary_Monthly</dc:title>
  <dc:creator>Administrator</dc:creator>
  <cp:lastModifiedBy>Administrator</cp:lastModifiedBy>
  <cp:revision>1</cp:revision>
  <dcterms:created xsi:type="dcterms:W3CDTF">2018-09-06T07:54:15Z</dcterms:created>
  <dcterms:modified xsi:type="dcterms:W3CDTF">2018-09-06T07:54:23Z</dcterms:modified>
</cp:coreProperties>
</file>