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43330</c:v>
                </c:pt>
                <c:pt idx="1">
                  <c:v>43331</c:v>
                </c:pt>
                <c:pt idx="2">
                  <c:v>43332</c:v>
                </c:pt>
                <c:pt idx="3">
                  <c:v>43333</c:v>
                </c:pt>
                <c:pt idx="4">
                  <c:v>43334</c:v>
                </c:pt>
                <c:pt idx="5">
                  <c:v>43335</c:v>
                </c:pt>
                <c:pt idx="6">
                  <c:v>43336</c:v>
                </c:pt>
                <c:pt idx="7">
                  <c:v>43337</c:v>
                </c:pt>
                <c:pt idx="8">
                  <c:v>43338</c:v>
                </c:pt>
                <c:pt idx="9">
                  <c:v>43339</c:v>
                </c:pt>
                <c:pt idx="10">
                  <c:v>43340</c:v>
                </c:pt>
                <c:pt idx="11">
                  <c:v>43341</c:v>
                </c:pt>
                <c:pt idx="12">
                  <c:v>43342</c:v>
                </c:pt>
                <c:pt idx="13">
                  <c:v>43343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32727</c:v>
                </c:pt>
                <c:pt idx="1">
                  <c:v>32727</c:v>
                </c:pt>
                <c:pt idx="2">
                  <c:v>32723</c:v>
                </c:pt>
                <c:pt idx="3">
                  <c:v>32723</c:v>
                </c:pt>
                <c:pt idx="4">
                  <c:v>32723</c:v>
                </c:pt>
                <c:pt idx="5">
                  <c:v>32725</c:v>
                </c:pt>
                <c:pt idx="6">
                  <c:v>32720</c:v>
                </c:pt>
                <c:pt idx="7">
                  <c:v>32724</c:v>
                </c:pt>
                <c:pt idx="8">
                  <c:v>32729</c:v>
                </c:pt>
                <c:pt idx="9">
                  <c:v>34045</c:v>
                </c:pt>
                <c:pt idx="10">
                  <c:v>34050</c:v>
                </c:pt>
                <c:pt idx="11">
                  <c:v>34053</c:v>
                </c:pt>
                <c:pt idx="12">
                  <c:v>34053</c:v>
                </c:pt>
                <c:pt idx="13">
                  <c:v>64677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10-42CC-A1AA-DC64DE98EB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43330</c:v>
                </c:pt>
                <c:pt idx="1">
                  <c:v>43331</c:v>
                </c:pt>
                <c:pt idx="2">
                  <c:v>43332</c:v>
                </c:pt>
                <c:pt idx="3">
                  <c:v>43333</c:v>
                </c:pt>
                <c:pt idx="4">
                  <c:v>43334</c:v>
                </c:pt>
                <c:pt idx="5">
                  <c:v>43335</c:v>
                </c:pt>
                <c:pt idx="6">
                  <c:v>43336</c:v>
                </c:pt>
                <c:pt idx="7">
                  <c:v>43337</c:v>
                </c:pt>
                <c:pt idx="8">
                  <c:v>43338</c:v>
                </c:pt>
                <c:pt idx="9">
                  <c:v>43339</c:v>
                </c:pt>
                <c:pt idx="10">
                  <c:v>43340</c:v>
                </c:pt>
                <c:pt idx="11">
                  <c:v>43341</c:v>
                </c:pt>
                <c:pt idx="12">
                  <c:v>43342</c:v>
                </c:pt>
                <c:pt idx="13">
                  <c:v>43343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10-42CC-A1AA-DC64DE98EB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43330</c:v>
                </c:pt>
                <c:pt idx="1">
                  <c:v>43331</c:v>
                </c:pt>
                <c:pt idx="2">
                  <c:v>43332</c:v>
                </c:pt>
                <c:pt idx="3">
                  <c:v>43333</c:v>
                </c:pt>
                <c:pt idx="4">
                  <c:v>43334</c:v>
                </c:pt>
                <c:pt idx="5">
                  <c:v>43335</c:v>
                </c:pt>
                <c:pt idx="6">
                  <c:v>43336</c:v>
                </c:pt>
                <c:pt idx="7">
                  <c:v>43337</c:v>
                </c:pt>
                <c:pt idx="8">
                  <c:v>43338</c:v>
                </c:pt>
                <c:pt idx="9">
                  <c:v>43339</c:v>
                </c:pt>
                <c:pt idx="10">
                  <c:v>43340</c:v>
                </c:pt>
                <c:pt idx="11">
                  <c:v>43341</c:v>
                </c:pt>
                <c:pt idx="12">
                  <c:v>43342</c:v>
                </c:pt>
                <c:pt idx="13">
                  <c:v>43343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10">
                  <c:v>3306</c:v>
                </c:pt>
                <c:pt idx="11">
                  <c:v>3308</c:v>
                </c:pt>
                <c:pt idx="12">
                  <c:v>3306</c:v>
                </c:pt>
                <c:pt idx="13">
                  <c:v>9238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10-42CC-A1AA-DC64DE98EB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43330</c:v>
                </c:pt>
                <c:pt idx="1">
                  <c:v>43331</c:v>
                </c:pt>
                <c:pt idx="2">
                  <c:v>43332</c:v>
                </c:pt>
                <c:pt idx="3">
                  <c:v>43333</c:v>
                </c:pt>
                <c:pt idx="4">
                  <c:v>43334</c:v>
                </c:pt>
                <c:pt idx="5">
                  <c:v>43335</c:v>
                </c:pt>
                <c:pt idx="6">
                  <c:v>43336</c:v>
                </c:pt>
                <c:pt idx="7">
                  <c:v>43337</c:v>
                </c:pt>
                <c:pt idx="8">
                  <c:v>43338</c:v>
                </c:pt>
                <c:pt idx="9">
                  <c:v>43339</c:v>
                </c:pt>
                <c:pt idx="10">
                  <c:v>43340</c:v>
                </c:pt>
                <c:pt idx="11">
                  <c:v>43341</c:v>
                </c:pt>
                <c:pt idx="12">
                  <c:v>43342</c:v>
                </c:pt>
                <c:pt idx="13">
                  <c:v>43343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10-42CC-A1AA-DC64DE98EB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43330</c:v>
                </c:pt>
                <c:pt idx="1">
                  <c:v>43331</c:v>
                </c:pt>
                <c:pt idx="2">
                  <c:v>43332</c:v>
                </c:pt>
                <c:pt idx="3">
                  <c:v>43333</c:v>
                </c:pt>
                <c:pt idx="4">
                  <c:v>43334</c:v>
                </c:pt>
                <c:pt idx="5">
                  <c:v>43335</c:v>
                </c:pt>
                <c:pt idx="6">
                  <c:v>43336</c:v>
                </c:pt>
                <c:pt idx="7">
                  <c:v>43337</c:v>
                </c:pt>
                <c:pt idx="8">
                  <c:v>43338</c:v>
                </c:pt>
                <c:pt idx="9">
                  <c:v>43339</c:v>
                </c:pt>
                <c:pt idx="10">
                  <c:v>43340</c:v>
                </c:pt>
                <c:pt idx="11">
                  <c:v>43341</c:v>
                </c:pt>
                <c:pt idx="12">
                  <c:v>43342</c:v>
                </c:pt>
                <c:pt idx="13">
                  <c:v>43343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10">
                  <c:v>3674</c:v>
                </c:pt>
                <c:pt idx="11">
                  <c:v>3682</c:v>
                </c:pt>
                <c:pt idx="12">
                  <c:v>3682</c:v>
                </c:pt>
                <c:pt idx="13">
                  <c:v>3684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C10-42CC-A1AA-DC64DE98EB9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43330</c:v>
                </c:pt>
                <c:pt idx="1">
                  <c:v>43331</c:v>
                </c:pt>
                <c:pt idx="2">
                  <c:v>43332</c:v>
                </c:pt>
                <c:pt idx="3">
                  <c:v>43333</c:v>
                </c:pt>
                <c:pt idx="4">
                  <c:v>43334</c:v>
                </c:pt>
                <c:pt idx="5">
                  <c:v>43335</c:v>
                </c:pt>
                <c:pt idx="6">
                  <c:v>43336</c:v>
                </c:pt>
                <c:pt idx="7">
                  <c:v>43337</c:v>
                </c:pt>
                <c:pt idx="8">
                  <c:v>43338</c:v>
                </c:pt>
                <c:pt idx="9">
                  <c:v>43339</c:v>
                </c:pt>
                <c:pt idx="10">
                  <c:v>43340</c:v>
                </c:pt>
                <c:pt idx="11">
                  <c:v>43341</c:v>
                </c:pt>
                <c:pt idx="12">
                  <c:v>43342</c:v>
                </c:pt>
                <c:pt idx="13">
                  <c:v>43343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10">
                  <c:v>18509</c:v>
                </c:pt>
                <c:pt idx="11">
                  <c:v>18534</c:v>
                </c:pt>
                <c:pt idx="12">
                  <c:v>18883</c:v>
                </c:pt>
                <c:pt idx="13">
                  <c:v>18892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C10-42CC-A1AA-DC64DE98EB9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43330</c:v>
                </c:pt>
                <c:pt idx="1">
                  <c:v>43331</c:v>
                </c:pt>
                <c:pt idx="2">
                  <c:v>43332</c:v>
                </c:pt>
                <c:pt idx="3">
                  <c:v>43333</c:v>
                </c:pt>
                <c:pt idx="4">
                  <c:v>43334</c:v>
                </c:pt>
                <c:pt idx="5">
                  <c:v>43335</c:v>
                </c:pt>
                <c:pt idx="6">
                  <c:v>43336</c:v>
                </c:pt>
                <c:pt idx="7">
                  <c:v>43337</c:v>
                </c:pt>
                <c:pt idx="8">
                  <c:v>43338</c:v>
                </c:pt>
                <c:pt idx="9">
                  <c:v>43339</c:v>
                </c:pt>
                <c:pt idx="10">
                  <c:v>43340</c:v>
                </c:pt>
                <c:pt idx="11">
                  <c:v>43341</c:v>
                </c:pt>
                <c:pt idx="12">
                  <c:v>43342</c:v>
                </c:pt>
                <c:pt idx="13">
                  <c:v>43343</c:v>
                </c:pt>
              </c:numCache>
            </c:num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C10-42CC-A1AA-DC64DE98E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668392"/>
        <c:axId val="354668064"/>
      </c:lineChart>
      <c:dateAx>
        <c:axId val="35466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68064"/>
        <c:crosses val="autoZero"/>
        <c:auto val="1"/>
        <c:lblOffset val="100"/>
        <c:baseTimeUnit val="days"/>
      </c:dateAx>
      <c:valAx>
        <c:axId val="35466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6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PRINOTH - Sweden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7E-4A1E-BB4C-62BC521D60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PRINOTH - Sweden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7E-4A1E-BB4C-62BC521D60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PRINOTH - Sweden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7E-4A1E-BB4C-62BC521D60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658880"/>
        <c:axId val="354663144"/>
      </c:barChart>
      <c:catAx>
        <c:axId val="35465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63144"/>
        <c:crosses val="autoZero"/>
        <c:auto val="1"/>
        <c:lblAlgn val="ctr"/>
        <c:lblOffset val="100"/>
        <c:noMultiLvlLbl val="0"/>
      </c:catAx>
      <c:valAx>
        <c:axId val="35466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5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1E9AE-83E9-4DD1-B196-874CE30F43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A0386F-30CD-4B55-9591-1D98A84828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2241740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85162-3DFA-474B-AF14-E3E8B19F7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126A28-0F38-45C9-87E1-9231B09DA5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17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64807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6493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413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7859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467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9989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9786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0293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46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17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79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592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765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83DB6-9A61-4086-BC3B-611E3F752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753774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63D6C-B1EA-4179-8948-756CF3ACC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70DD4-62C6-446C-8BA9-75429762C0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2904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99057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7780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3725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60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722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810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299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3502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68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72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347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712AE-4AE8-420F-9936-8772E9AFF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3118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3503D-BDDD-45E6-A48F-EB600EA41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E8F80-05C4-4E85-A86F-F68E8C41F3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2303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760723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51112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99629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711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14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05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780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46660-D2AC-494A-A482-25F93F312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885919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9B85B-9B32-434E-9B53-090BE987F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1567A-6426-447C-A214-3A0437583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8728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381770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8258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0120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856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080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4617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768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139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598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82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3FC38-FD01-467A-8DEF-278A06A9F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28894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EBE99-8661-4CD8-ADB5-7ECE8ED8B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4FE4E0-15B9-49D3-838A-10A8771DF8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5567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4DF60-12FD-4C42-97FA-25951B57C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40685-2379-4360-B90F-BF68D33EE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804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9C4CF-5EF9-42DA-A570-821963E4B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8AE455-7021-40E0-AF02-324CCF9B11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7149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7B375-4024-4975-B192-2A35CE76E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0877E-A74F-4AD5-8847-48B2ECD60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4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206</Words>
  <Application>Microsoft Office PowerPoint</Application>
  <PresentationFormat>On-screen Show (4:3)</PresentationFormat>
  <Paragraphs>108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  <vt:lpstr>Overall Overall Audience | Snow Groomers</vt:lpstr>
      <vt:lpstr>Facebook Sponsored Posts Distribution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Administrator</dc:creator>
  <cp:lastModifiedBy>Administrator</cp:lastModifiedBy>
  <cp:revision>1</cp:revision>
  <dcterms:created xsi:type="dcterms:W3CDTF">2018-08-31T12:53:40Z</dcterms:created>
  <dcterms:modified xsi:type="dcterms:W3CDTF">2018-08-31T12:53:53Z</dcterms:modified>
</cp:coreProperties>
</file>