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8B372-6811-40BA-AEFA-EC04A8C6B6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4FEF2-E020-41D7-99B3-BB95E41805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3188780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82349-ACF1-4081-930C-695EF322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5FE57-967E-46C7-A69C-4A52DA7B5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3460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98745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3861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291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9758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772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04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082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780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7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02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93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79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780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0C968-3DF8-45B9-AB32-0AF9AB357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51699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C2993-E997-4A09-984E-7C5A72DD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CB520-F046-4AB1-95E4-EF0AAFFB7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630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0490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7927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468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9360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941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100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890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924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7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73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995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FAE89-D76C-4486-8C4D-195ED9DDD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256392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149E0-1F50-434D-A948-845E1E0F8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40BFB-8232-4E60-95B1-49D75BEB6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517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7061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25603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490218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2773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3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94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475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3C4E0-9137-44FD-BAEF-66D75A655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17361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6534B-DB24-44C4-BAD2-BF237E5E5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BAB65-2104-4174-B669-E0C911C7F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128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3867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677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076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95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684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660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387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005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75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047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769A8-5C78-420C-8D24-78204322B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1149231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181</Words>
  <Application>Microsoft Office PowerPoint</Application>
  <PresentationFormat>On-screen Show (4:3)</PresentationFormat>
  <Paragraphs>102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2018-08-31T11:44:20Z</dcterms:created>
  <dcterms:modified xsi:type="dcterms:W3CDTF">2018-08-31T11:44:28Z</dcterms:modified>
</cp:coreProperties>
</file>