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BCEE0-5842-40BB-9B4C-1DA16AE240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3605C-C648-4C6A-94CD-767D602C64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83705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C147-FBAE-4C3A-9891-13E9D90A5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D8F589-A957-41C1-B382-4C3A0125AF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870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37240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9017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454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465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925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87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3098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5186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30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8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88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7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399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5E448-A481-4FCE-BAA9-EE1C18059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261997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5B810-55FE-4AE3-B307-F6EA8735A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C85BC9-7C0C-49E4-844D-04BBD03C2F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187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83476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2628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519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230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64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543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1452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955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00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80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126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8D9A3-59A8-40C8-B1A4-B57698EDA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391952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A70A8-C324-43DC-8347-62FC7B492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58A3A-77E2-4047-9463-74D77317F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064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548076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64724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062413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905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43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1733587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84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973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1EF8F-DBBD-46F3-A7DF-507AE6E02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08/02/2018 - 08/31/2018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515077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B92F1-69C3-450D-8652-2698193B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64E322-83A9-40EF-B093-76CD4FDD35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245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7973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6058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12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8717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5018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7170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201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131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6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91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03B18F-63BF-4B66-B521-53303CF15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90344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178</Words>
  <Application>Microsoft Office PowerPoint</Application>
  <PresentationFormat>On-screen Show (4:3)</PresentationFormat>
  <Paragraphs>102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Followers Overview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 Overview</dc:title>
  <dc:creator>Administrator</dc:creator>
  <cp:lastModifiedBy>Administrator</cp:lastModifiedBy>
  <cp:revision>1</cp:revision>
  <dcterms:created xsi:type="dcterms:W3CDTF">2018-08-31T08:37:35Z</dcterms:created>
  <dcterms:modified xsi:type="dcterms:W3CDTF">2018-08-31T08:37:42Z</dcterms:modified>
</cp:coreProperties>
</file>