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25-34</c:v>
                </c:pt>
                <c:pt idx="1">
                  <c:v>65+</c:v>
                </c:pt>
                <c:pt idx="2">
                  <c:v>35-44</c:v>
                </c:pt>
                <c:pt idx="3">
                  <c:v>18-24</c:v>
                </c:pt>
                <c:pt idx="4">
                  <c:v>13-17</c:v>
                </c:pt>
                <c:pt idx="5">
                  <c:v>45-54</c:v>
                </c:pt>
                <c:pt idx="6">
                  <c:v>55-64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5121</c:v>
                </c:pt>
                <c:pt idx="1">
                  <c:v>1763</c:v>
                </c:pt>
                <c:pt idx="2">
                  <c:v>4440</c:v>
                </c:pt>
                <c:pt idx="3">
                  <c:v>3629</c:v>
                </c:pt>
                <c:pt idx="4">
                  <c:v>185</c:v>
                </c:pt>
                <c:pt idx="5">
                  <c:v>3558</c:v>
                </c:pt>
                <c:pt idx="6">
                  <c:v>2363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8E-4352-8BD4-0506717A50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2019 - 01</c:v>
                </c:pt>
                <c:pt idx="1">
                  <c:v>2019 - 02</c:v>
                </c:pt>
                <c:pt idx="2">
                  <c:v>2019 - 03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</c:v>
                </c:pt>
                <c:pt idx="1">
                  <c:v>18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1A-475E-A1C1-E4100ABB93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2019 - 01</c:v>
                </c:pt>
                <c:pt idx="1">
                  <c:v>2019 - 02</c:v>
                </c:pt>
                <c:pt idx="2">
                  <c:v>2019 - 03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23</c:v>
                </c:pt>
                <c:pt idx="1">
                  <c:v>20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1A-475E-A1C1-E4100ABB93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2019 - 01</c:v>
                </c:pt>
                <c:pt idx="1">
                  <c:v>2019 - 02</c:v>
                </c:pt>
                <c:pt idx="2">
                  <c:v>2019 - 03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16</c:v>
                </c:pt>
                <c:pt idx="1">
                  <c:v>21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1A-475E-A1C1-E4100ABB93C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2019 - 01</c:v>
                </c:pt>
                <c:pt idx="1">
                  <c:v>2019 - 02</c:v>
                </c:pt>
                <c:pt idx="2">
                  <c:v>2019 - 03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71A-475E-A1C1-E4100ABB9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0809496"/>
        <c:axId val="190811136"/>
      </c:barChart>
      <c:catAx>
        <c:axId val="190809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811136"/>
        <c:crosses val="autoZero"/>
        <c:auto val="1"/>
        <c:lblAlgn val="ctr"/>
        <c:lblOffset val="100"/>
        <c:noMultiLvlLbl val="0"/>
      </c:catAx>
      <c:valAx>
        <c:axId val="19081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80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Helvetia Versicherungen Schweiz</c:v>
                </c:pt>
                <c:pt idx="1">
                  <c:v>Helvetia Assicurazioni Svizzera</c:v>
                </c:pt>
                <c:pt idx="2">
                  <c:v>Helvetia Assurances Suisse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6327</c:v>
                </c:pt>
                <c:pt idx="1">
                  <c:v>879</c:v>
                </c:pt>
                <c:pt idx="2">
                  <c:v>1599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E0-495A-B37E-0538819B1C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Helvetia Versicherungen Schweiz</c:v>
                </c:pt>
                <c:pt idx="1">
                  <c:v>Helvetia Assicurazioni Svizzera</c:v>
                </c:pt>
                <c:pt idx="2">
                  <c:v>Helvetia Assurances Suisse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9256</c:v>
                </c:pt>
                <c:pt idx="1">
                  <c:v>1002</c:v>
                </c:pt>
                <c:pt idx="2">
                  <c:v>1903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E0-495A-B37E-0538819B1C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410672"/>
        <c:axId val="345407392"/>
      </c:barChart>
      <c:catAx>
        <c:axId val="34541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07392"/>
        <c:crosses val="autoZero"/>
        <c:auto val="1"/>
        <c:lblAlgn val="ctr"/>
        <c:lblOffset val="100"/>
        <c:noMultiLvlLbl val="0"/>
      </c:catAx>
      <c:valAx>
        <c:axId val="34540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1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Helvetia Assicurazioni Svizzera Click Rate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2019 - 01</c:v>
                </c:pt>
                <c:pt idx="1">
                  <c:v>2019 - 02</c:v>
                </c:pt>
                <c:pt idx="2">
                  <c:v>2019 - 03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1.2071994590965101</c:v>
                </c:pt>
                <c:pt idx="1">
                  <c:v>1.7222289391414201</c:v>
                </c:pt>
                <c:pt idx="2">
                  <c:v>1.2585982239211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AD-42BE-806E-EABA8FA1F4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Helvetia Assicurazioni Svizzera Engagement Rate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2019 - 01</c:v>
                </c:pt>
                <c:pt idx="1">
                  <c:v>2019 - 02</c:v>
                </c:pt>
                <c:pt idx="2">
                  <c:v>2019 - 03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2.7836974521544802</c:v>
                </c:pt>
                <c:pt idx="1">
                  <c:v>2.8215409334406698</c:v>
                </c:pt>
                <c:pt idx="2">
                  <c:v>2.5880697293299302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AD-42BE-806E-EABA8FA1F4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Helvetia Assurances Suisse Click Rate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2019 - 01</c:v>
                </c:pt>
                <c:pt idx="1">
                  <c:v>2019 - 02</c:v>
                </c:pt>
                <c:pt idx="2">
                  <c:v>2019 - 03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1.1905678410461</c:v>
                </c:pt>
                <c:pt idx="1">
                  <c:v>1.6910206339635401</c:v>
                </c:pt>
                <c:pt idx="2">
                  <c:v>1.2862115680153201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AD-42BE-806E-EABA8FA1F4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Helvetia Assurances Suisse Engagement Rate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2019 - 01</c:v>
                </c:pt>
                <c:pt idx="1">
                  <c:v>2019 - 02</c:v>
                </c:pt>
                <c:pt idx="2">
                  <c:v>2019 - 03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1.92963033756689</c:v>
                </c:pt>
                <c:pt idx="1">
                  <c:v>2.8818717654131998</c:v>
                </c:pt>
                <c:pt idx="2">
                  <c:v>1.95717822122719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AD-42BE-806E-EABA8FA1F4B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Helvetia Versicherungen Schweiz Click Rate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2019 - 01</c:v>
                </c:pt>
                <c:pt idx="1">
                  <c:v>2019 - 02</c:v>
                </c:pt>
                <c:pt idx="2">
                  <c:v>2019 - 03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2.0667728869900599</c:v>
                </c:pt>
                <c:pt idx="1">
                  <c:v>2.3566656780442599</c:v>
                </c:pt>
                <c:pt idx="2">
                  <c:v>2.6827658362913298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5AD-42BE-806E-EABA8FA1F4B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Helvetia Versicherungen Schweiz Engagement Rate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2019 - 01</c:v>
                </c:pt>
                <c:pt idx="1">
                  <c:v>2019 - 02</c:v>
                </c:pt>
                <c:pt idx="2">
                  <c:v>2019 - 03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3.1037714164671302</c:v>
                </c:pt>
                <c:pt idx="1">
                  <c:v>3.45855988861963</c:v>
                </c:pt>
                <c:pt idx="2">
                  <c:v>3.86236190732156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5AD-42BE-806E-EABA8FA1F4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055120"/>
        <c:axId val="190811792"/>
      </c:lineChart>
      <c:catAx>
        <c:axId val="29805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811792"/>
        <c:crosses val="autoZero"/>
        <c:auto val="1"/>
        <c:lblAlgn val="ctr"/>
        <c:lblOffset val="100"/>
        <c:noMultiLvlLbl val="0"/>
      </c:catAx>
      <c:valAx>
        <c:axId val="19081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5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Helvetia Assicurazioni Svizzera Organic Impressions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330</c:v>
                </c:pt>
                <c:pt idx="1">
                  <c:v>88</c:v>
                </c:pt>
                <c:pt idx="2">
                  <c:v>837</c:v>
                </c:pt>
                <c:pt idx="3">
                  <c:v>239</c:v>
                </c:pt>
                <c:pt idx="4">
                  <c:v>397</c:v>
                </c:pt>
                <c:pt idx="5">
                  <c:v>146</c:v>
                </c:pt>
                <c:pt idx="6">
                  <c:v>781</c:v>
                </c:pt>
                <c:pt idx="7">
                  <c:v>291</c:v>
                </c:pt>
                <c:pt idx="8">
                  <c:v>95</c:v>
                </c:pt>
                <c:pt idx="9">
                  <c:v>1000</c:v>
                </c:pt>
                <c:pt idx="10">
                  <c:v>336</c:v>
                </c:pt>
                <c:pt idx="11">
                  <c:v>923</c:v>
                </c:pt>
                <c:pt idx="12">
                  <c:v>243</c:v>
                </c:pt>
                <c:pt idx="13">
                  <c:v>706</c:v>
                </c:pt>
                <c:pt idx="14">
                  <c:v>272</c:v>
                </c:pt>
                <c:pt idx="15">
                  <c:v>85</c:v>
                </c:pt>
                <c:pt idx="16">
                  <c:v>54</c:v>
                </c:pt>
                <c:pt idx="17">
                  <c:v>240</c:v>
                </c:pt>
                <c:pt idx="18">
                  <c:v>36</c:v>
                </c:pt>
                <c:pt idx="19">
                  <c:v>50</c:v>
                </c:pt>
                <c:pt idx="20">
                  <c:v>24</c:v>
                </c:pt>
                <c:pt idx="21">
                  <c:v>736</c:v>
                </c:pt>
                <c:pt idx="22">
                  <c:v>493</c:v>
                </c:pt>
                <c:pt idx="23">
                  <c:v>229</c:v>
                </c:pt>
                <c:pt idx="24">
                  <c:v>42</c:v>
                </c:pt>
                <c:pt idx="25">
                  <c:v>13</c:v>
                </c:pt>
                <c:pt idx="26">
                  <c:v>581</c:v>
                </c:pt>
                <c:pt idx="27">
                  <c:v>242</c:v>
                </c:pt>
                <c:pt idx="28">
                  <c:v>86</c:v>
                </c:pt>
                <c:pt idx="29">
                  <c:v>672</c:v>
                </c:pt>
                <c:pt idx="30">
                  <c:v>131</c:v>
                </c:pt>
                <c:pt idx="31">
                  <c:v>130</c:v>
                </c:pt>
                <c:pt idx="32">
                  <c:v>37</c:v>
                </c:pt>
                <c:pt idx="33">
                  <c:v>18</c:v>
                </c:pt>
                <c:pt idx="34">
                  <c:v>173</c:v>
                </c:pt>
                <c:pt idx="35">
                  <c:v>486</c:v>
                </c:pt>
                <c:pt idx="36">
                  <c:v>1047</c:v>
                </c:pt>
                <c:pt idx="37">
                  <c:v>394</c:v>
                </c:pt>
                <c:pt idx="38">
                  <c:v>403</c:v>
                </c:pt>
                <c:pt idx="39">
                  <c:v>116</c:v>
                </c:pt>
                <c:pt idx="40">
                  <c:v>533</c:v>
                </c:pt>
                <c:pt idx="41">
                  <c:v>269</c:v>
                </c:pt>
                <c:pt idx="42">
                  <c:v>479</c:v>
                </c:pt>
                <c:pt idx="43">
                  <c:v>255</c:v>
                </c:pt>
                <c:pt idx="44">
                  <c:v>108</c:v>
                </c:pt>
                <c:pt idx="45">
                  <c:v>199</c:v>
                </c:pt>
                <c:pt idx="46">
                  <c:v>673</c:v>
                </c:pt>
                <c:pt idx="47">
                  <c:v>328</c:v>
                </c:pt>
                <c:pt idx="48">
                  <c:v>302</c:v>
                </c:pt>
                <c:pt idx="49">
                  <c:v>469</c:v>
                </c:pt>
                <c:pt idx="50">
                  <c:v>410</c:v>
                </c:pt>
                <c:pt idx="51">
                  <c:v>129</c:v>
                </c:pt>
                <c:pt idx="52">
                  <c:v>53</c:v>
                </c:pt>
                <c:pt idx="53">
                  <c:v>140</c:v>
                </c:pt>
                <c:pt idx="54">
                  <c:v>191</c:v>
                </c:pt>
                <c:pt idx="55">
                  <c:v>269</c:v>
                </c:pt>
                <c:pt idx="56">
                  <c:v>336</c:v>
                </c:pt>
                <c:pt idx="57">
                  <c:v>71</c:v>
                </c:pt>
                <c:pt idx="58">
                  <c:v>91</c:v>
                </c:pt>
                <c:pt idx="59">
                  <c:v>31</c:v>
                </c:pt>
                <c:pt idx="60">
                  <c:v>51</c:v>
                </c:pt>
                <c:pt idx="61">
                  <c:v>38</c:v>
                </c:pt>
                <c:pt idx="62">
                  <c:v>1286</c:v>
                </c:pt>
                <c:pt idx="63">
                  <c:v>607</c:v>
                </c:pt>
                <c:pt idx="64">
                  <c:v>553</c:v>
                </c:pt>
                <c:pt idx="65">
                  <c:v>143</c:v>
                </c:pt>
                <c:pt idx="66">
                  <c:v>205</c:v>
                </c:pt>
                <c:pt idx="67">
                  <c:v>314</c:v>
                </c:pt>
                <c:pt idx="68">
                  <c:v>93</c:v>
                </c:pt>
                <c:pt idx="69">
                  <c:v>315</c:v>
                </c:pt>
                <c:pt idx="70">
                  <c:v>107</c:v>
                </c:pt>
                <c:pt idx="71">
                  <c:v>39</c:v>
                </c:pt>
                <c:pt idx="72">
                  <c:v>1098</c:v>
                </c:pt>
                <c:pt idx="73">
                  <c:v>229</c:v>
                </c:pt>
                <c:pt idx="74">
                  <c:v>189</c:v>
                </c:pt>
                <c:pt idx="75">
                  <c:v>166</c:v>
                </c:pt>
                <c:pt idx="76">
                  <c:v>207</c:v>
                </c:pt>
                <c:pt idx="77">
                  <c:v>224</c:v>
                </c:pt>
                <c:pt idx="78">
                  <c:v>254</c:v>
                </c:pt>
                <c:pt idx="79">
                  <c:v>75</c:v>
                </c:pt>
                <c:pt idx="80">
                  <c:v>58</c:v>
                </c:pt>
                <c:pt idx="81">
                  <c:v>38</c:v>
                </c:pt>
                <c:pt idx="82">
                  <c:v>29</c:v>
                </c:pt>
                <c:pt idx="83">
                  <c:v>24</c:v>
                </c:pt>
                <c:pt idx="84">
                  <c:v>494</c:v>
                </c:pt>
                <c:pt idx="85">
                  <c:v>380</c:v>
                </c:pt>
                <c:pt idx="86">
                  <c:v>105</c:v>
                </c:pt>
                <c:pt idx="87">
                  <c:v>244</c:v>
                </c:pt>
                <c:pt idx="88">
                  <c:v>80</c:v>
                </c:pt>
                <c:pt idx="89">
                  <c:v>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79-4E7B-88B7-C8C9EBD158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Helvetia Assicurazioni Svizzera Paid Impressions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Sheet1!$C$2:$C$91</c:f>
              <c:numCache>
                <c:formatCode>General</c:formatCode>
                <c:ptCount val="90"/>
                <c:pt idx="0">
                  <c:v>480</c:v>
                </c:pt>
                <c:pt idx="1">
                  <c:v>1046</c:v>
                </c:pt>
                <c:pt idx="2">
                  <c:v>1440</c:v>
                </c:pt>
                <c:pt idx="3">
                  <c:v>659</c:v>
                </c:pt>
                <c:pt idx="4">
                  <c:v>776</c:v>
                </c:pt>
                <c:pt idx="5">
                  <c:v>916</c:v>
                </c:pt>
                <c:pt idx="6">
                  <c:v>1099</c:v>
                </c:pt>
                <c:pt idx="7">
                  <c:v>792</c:v>
                </c:pt>
                <c:pt idx="8">
                  <c:v>35</c:v>
                </c:pt>
                <c:pt idx="9">
                  <c:v>474</c:v>
                </c:pt>
                <c:pt idx="10">
                  <c:v>391</c:v>
                </c:pt>
                <c:pt idx="11">
                  <c:v>544</c:v>
                </c:pt>
                <c:pt idx="12">
                  <c:v>3</c:v>
                </c:pt>
                <c:pt idx="13">
                  <c:v>568</c:v>
                </c:pt>
                <c:pt idx="14">
                  <c:v>0</c:v>
                </c:pt>
                <c:pt idx="15">
                  <c:v>0</c:v>
                </c:pt>
                <c:pt idx="16">
                  <c:v>1300</c:v>
                </c:pt>
                <c:pt idx="17">
                  <c:v>152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60</c:v>
                </c:pt>
                <c:pt idx="33">
                  <c:v>3422</c:v>
                </c:pt>
                <c:pt idx="34">
                  <c:v>39814</c:v>
                </c:pt>
                <c:pt idx="35">
                  <c:v>30976</c:v>
                </c:pt>
                <c:pt idx="36">
                  <c:v>32382</c:v>
                </c:pt>
                <c:pt idx="37">
                  <c:v>37191</c:v>
                </c:pt>
                <c:pt idx="38">
                  <c:v>30532</c:v>
                </c:pt>
                <c:pt idx="39">
                  <c:v>32724</c:v>
                </c:pt>
                <c:pt idx="40">
                  <c:v>40163</c:v>
                </c:pt>
                <c:pt idx="41">
                  <c:v>32144</c:v>
                </c:pt>
                <c:pt idx="42">
                  <c:v>29908</c:v>
                </c:pt>
                <c:pt idx="43">
                  <c:v>36904</c:v>
                </c:pt>
                <c:pt idx="44">
                  <c:v>33376</c:v>
                </c:pt>
                <c:pt idx="45">
                  <c:v>35432</c:v>
                </c:pt>
                <c:pt idx="46">
                  <c:v>37705</c:v>
                </c:pt>
                <c:pt idx="47">
                  <c:v>32631</c:v>
                </c:pt>
                <c:pt idx="48">
                  <c:v>28710</c:v>
                </c:pt>
                <c:pt idx="49">
                  <c:v>30411</c:v>
                </c:pt>
                <c:pt idx="50">
                  <c:v>32472</c:v>
                </c:pt>
                <c:pt idx="51">
                  <c:v>30849</c:v>
                </c:pt>
                <c:pt idx="52">
                  <c:v>30553</c:v>
                </c:pt>
                <c:pt idx="53">
                  <c:v>30967</c:v>
                </c:pt>
                <c:pt idx="54">
                  <c:v>33761</c:v>
                </c:pt>
                <c:pt idx="55">
                  <c:v>28881</c:v>
                </c:pt>
                <c:pt idx="56">
                  <c:v>29608</c:v>
                </c:pt>
                <c:pt idx="57">
                  <c:v>28898</c:v>
                </c:pt>
                <c:pt idx="58">
                  <c:v>20992</c:v>
                </c:pt>
                <c:pt idx="59">
                  <c:v>27695</c:v>
                </c:pt>
                <c:pt idx="60">
                  <c:v>29227</c:v>
                </c:pt>
                <c:pt idx="61">
                  <c:v>26715</c:v>
                </c:pt>
                <c:pt idx="62">
                  <c:v>45170</c:v>
                </c:pt>
                <c:pt idx="63">
                  <c:v>39220</c:v>
                </c:pt>
                <c:pt idx="64">
                  <c:v>36174</c:v>
                </c:pt>
                <c:pt idx="65">
                  <c:v>38119</c:v>
                </c:pt>
                <c:pt idx="66">
                  <c:v>34468</c:v>
                </c:pt>
                <c:pt idx="67">
                  <c:v>36828</c:v>
                </c:pt>
                <c:pt idx="68">
                  <c:v>40444</c:v>
                </c:pt>
                <c:pt idx="69">
                  <c:v>36457</c:v>
                </c:pt>
                <c:pt idx="70">
                  <c:v>35743</c:v>
                </c:pt>
                <c:pt idx="71">
                  <c:v>33099</c:v>
                </c:pt>
                <c:pt idx="72">
                  <c:v>34637</c:v>
                </c:pt>
                <c:pt idx="73">
                  <c:v>32033</c:v>
                </c:pt>
                <c:pt idx="74">
                  <c:v>35829</c:v>
                </c:pt>
                <c:pt idx="75">
                  <c:v>40336</c:v>
                </c:pt>
                <c:pt idx="76">
                  <c:v>33352</c:v>
                </c:pt>
                <c:pt idx="77">
                  <c:v>35474</c:v>
                </c:pt>
                <c:pt idx="78">
                  <c:v>31880</c:v>
                </c:pt>
                <c:pt idx="79">
                  <c:v>30554</c:v>
                </c:pt>
                <c:pt idx="80">
                  <c:v>29639</c:v>
                </c:pt>
                <c:pt idx="81">
                  <c:v>31595</c:v>
                </c:pt>
                <c:pt idx="82">
                  <c:v>34449</c:v>
                </c:pt>
                <c:pt idx="83">
                  <c:v>30787</c:v>
                </c:pt>
                <c:pt idx="84">
                  <c:v>30543</c:v>
                </c:pt>
                <c:pt idx="85">
                  <c:v>28851</c:v>
                </c:pt>
                <c:pt idx="86">
                  <c:v>28550</c:v>
                </c:pt>
                <c:pt idx="87">
                  <c:v>26914</c:v>
                </c:pt>
                <c:pt idx="88">
                  <c:v>26929</c:v>
                </c:pt>
                <c:pt idx="89">
                  <c:v>13698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79-4E7B-88B7-C8C9EBD158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Helvetia Assicurazioni Svizzera Viral Impressions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Sheet1!$D$2:$D$91</c:f>
              <c:numCache>
                <c:formatCode>General</c:formatCode>
                <c:ptCount val="90"/>
                <c:pt idx="0">
                  <c:v>114</c:v>
                </c:pt>
                <c:pt idx="1">
                  <c:v>53</c:v>
                </c:pt>
                <c:pt idx="2">
                  <c:v>418</c:v>
                </c:pt>
                <c:pt idx="3">
                  <c:v>139</c:v>
                </c:pt>
                <c:pt idx="4">
                  <c:v>374</c:v>
                </c:pt>
                <c:pt idx="5">
                  <c:v>143</c:v>
                </c:pt>
                <c:pt idx="6">
                  <c:v>460</c:v>
                </c:pt>
                <c:pt idx="7">
                  <c:v>213</c:v>
                </c:pt>
                <c:pt idx="8">
                  <c:v>56</c:v>
                </c:pt>
                <c:pt idx="9">
                  <c:v>672</c:v>
                </c:pt>
                <c:pt idx="10">
                  <c:v>252</c:v>
                </c:pt>
                <c:pt idx="11">
                  <c:v>322</c:v>
                </c:pt>
                <c:pt idx="12">
                  <c:v>150</c:v>
                </c:pt>
                <c:pt idx="13">
                  <c:v>328</c:v>
                </c:pt>
                <c:pt idx="14">
                  <c:v>183</c:v>
                </c:pt>
                <c:pt idx="15">
                  <c:v>63</c:v>
                </c:pt>
                <c:pt idx="16">
                  <c:v>27</c:v>
                </c:pt>
                <c:pt idx="17">
                  <c:v>111</c:v>
                </c:pt>
                <c:pt idx="18">
                  <c:v>36</c:v>
                </c:pt>
                <c:pt idx="19">
                  <c:v>45</c:v>
                </c:pt>
                <c:pt idx="20">
                  <c:v>20</c:v>
                </c:pt>
                <c:pt idx="21">
                  <c:v>354</c:v>
                </c:pt>
                <c:pt idx="22">
                  <c:v>210</c:v>
                </c:pt>
                <c:pt idx="23">
                  <c:v>136</c:v>
                </c:pt>
                <c:pt idx="24">
                  <c:v>23</c:v>
                </c:pt>
                <c:pt idx="25">
                  <c:v>5</c:v>
                </c:pt>
                <c:pt idx="26">
                  <c:v>271</c:v>
                </c:pt>
                <c:pt idx="27">
                  <c:v>133</c:v>
                </c:pt>
                <c:pt idx="28">
                  <c:v>61</c:v>
                </c:pt>
                <c:pt idx="29">
                  <c:v>426</c:v>
                </c:pt>
                <c:pt idx="30">
                  <c:v>79</c:v>
                </c:pt>
                <c:pt idx="31">
                  <c:v>126</c:v>
                </c:pt>
                <c:pt idx="32">
                  <c:v>30</c:v>
                </c:pt>
                <c:pt idx="33">
                  <c:v>15</c:v>
                </c:pt>
                <c:pt idx="34">
                  <c:v>43</c:v>
                </c:pt>
                <c:pt idx="35">
                  <c:v>185</c:v>
                </c:pt>
                <c:pt idx="36">
                  <c:v>575</c:v>
                </c:pt>
                <c:pt idx="37">
                  <c:v>209</c:v>
                </c:pt>
                <c:pt idx="38">
                  <c:v>333</c:v>
                </c:pt>
                <c:pt idx="39">
                  <c:v>76</c:v>
                </c:pt>
                <c:pt idx="40">
                  <c:v>271</c:v>
                </c:pt>
                <c:pt idx="41">
                  <c:v>232</c:v>
                </c:pt>
                <c:pt idx="42">
                  <c:v>226</c:v>
                </c:pt>
                <c:pt idx="43">
                  <c:v>199</c:v>
                </c:pt>
                <c:pt idx="44">
                  <c:v>61</c:v>
                </c:pt>
                <c:pt idx="45">
                  <c:v>175</c:v>
                </c:pt>
                <c:pt idx="46">
                  <c:v>329</c:v>
                </c:pt>
                <c:pt idx="47">
                  <c:v>220</c:v>
                </c:pt>
                <c:pt idx="48">
                  <c:v>56</c:v>
                </c:pt>
                <c:pt idx="49">
                  <c:v>278</c:v>
                </c:pt>
                <c:pt idx="50">
                  <c:v>194</c:v>
                </c:pt>
                <c:pt idx="51">
                  <c:v>66</c:v>
                </c:pt>
                <c:pt idx="52">
                  <c:v>33</c:v>
                </c:pt>
                <c:pt idx="53">
                  <c:v>99</c:v>
                </c:pt>
                <c:pt idx="54">
                  <c:v>188</c:v>
                </c:pt>
                <c:pt idx="55">
                  <c:v>81</c:v>
                </c:pt>
                <c:pt idx="56">
                  <c:v>40</c:v>
                </c:pt>
                <c:pt idx="57">
                  <c:v>20</c:v>
                </c:pt>
                <c:pt idx="58">
                  <c:v>65</c:v>
                </c:pt>
                <c:pt idx="59">
                  <c:v>24</c:v>
                </c:pt>
                <c:pt idx="60">
                  <c:v>51</c:v>
                </c:pt>
                <c:pt idx="61">
                  <c:v>37</c:v>
                </c:pt>
                <c:pt idx="62">
                  <c:v>904</c:v>
                </c:pt>
                <c:pt idx="63">
                  <c:v>340</c:v>
                </c:pt>
                <c:pt idx="64">
                  <c:v>310</c:v>
                </c:pt>
                <c:pt idx="65">
                  <c:v>96</c:v>
                </c:pt>
                <c:pt idx="66">
                  <c:v>38</c:v>
                </c:pt>
                <c:pt idx="67">
                  <c:v>96</c:v>
                </c:pt>
                <c:pt idx="68">
                  <c:v>14</c:v>
                </c:pt>
                <c:pt idx="69">
                  <c:v>80</c:v>
                </c:pt>
                <c:pt idx="70">
                  <c:v>48</c:v>
                </c:pt>
                <c:pt idx="71">
                  <c:v>24</c:v>
                </c:pt>
                <c:pt idx="72">
                  <c:v>601</c:v>
                </c:pt>
                <c:pt idx="73">
                  <c:v>126</c:v>
                </c:pt>
                <c:pt idx="74">
                  <c:v>161</c:v>
                </c:pt>
                <c:pt idx="75">
                  <c:v>117</c:v>
                </c:pt>
                <c:pt idx="76">
                  <c:v>184</c:v>
                </c:pt>
                <c:pt idx="77">
                  <c:v>138</c:v>
                </c:pt>
                <c:pt idx="78">
                  <c:v>226</c:v>
                </c:pt>
                <c:pt idx="79">
                  <c:v>62</c:v>
                </c:pt>
                <c:pt idx="80">
                  <c:v>43</c:v>
                </c:pt>
                <c:pt idx="81">
                  <c:v>34</c:v>
                </c:pt>
                <c:pt idx="82">
                  <c:v>15</c:v>
                </c:pt>
                <c:pt idx="83">
                  <c:v>11</c:v>
                </c:pt>
                <c:pt idx="84">
                  <c:v>254</c:v>
                </c:pt>
                <c:pt idx="85">
                  <c:v>303</c:v>
                </c:pt>
                <c:pt idx="86">
                  <c:v>88</c:v>
                </c:pt>
                <c:pt idx="87">
                  <c:v>160</c:v>
                </c:pt>
                <c:pt idx="88">
                  <c:v>74</c:v>
                </c:pt>
                <c:pt idx="89">
                  <c:v>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279-4E7B-88B7-C8C9EBD158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Helvetia Assurances Suisse Organic Impressions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Sheet1!$E$2:$E$91</c:f>
              <c:numCache>
                <c:formatCode>General</c:formatCode>
                <c:ptCount val="90"/>
                <c:pt idx="0">
                  <c:v>2510</c:v>
                </c:pt>
                <c:pt idx="1">
                  <c:v>693</c:v>
                </c:pt>
                <c:pt idx="2">
                  <c:v>1664</c:v>
                </c:pt>
                <c:pt idx="3">
                  <c:v>712</c:v>
                </c:pt>
                <c:pt idx="4">
                  <c:v>198</c:v>
                </c:pt>
                <c:pt idx="5">
                  <c:v>114</c:v>
                </c:pt>
                <c:pt idx="6">
                  <c:v>1345</c:v>
                </c:pt>
                <c:pt idx="7">
                  <c:v>578</c:v>
                </c:pt>
                <c:pt idx="8">
                  <c:v>304</c:v>
                </c:pt>
                <c:pt idx="9">
                  <c:v>1364</c:v>
                </c:pt>
                <c:pt idx="10">
                  <c:v>996</c:v>
                </c:pt>
                <c:pt idx="11">
                  <c:v>263</c:v>
                </c:pt>
                <c:pt idx="12">
                  <c:v>135</c:v>
                </c:pt>
                <c:pt idx="13">
                  <c:v>1415</c:v>
                </c:pt>
                <c:pt idx="14">
                  <c:v>465</c:v>
                </c:pt>
                <c:pt idx="15">
                  <c:v>137</c:v>
                </c:pt>
                <c:pt idx="16">
                  <c:v>99</c:v>
                </c:pt>
                <c:pt idx="17">
                  <c:v>107</c:v>
                </c:pt>
                <c:pt idx="18">
                  <c:v>36</c:v>
                </c:pt>
                <c:pt idx="19">
                  <c:v>67</c:v>
                </c:pt>
                <c:pt idx="20">
                  <c:v>121</c:v>
                </c:pt>
                <c:pt idx="21">
                  <c:v>2442</c:v>
                </c:pt>
                <c:pt idx="22">
                  <c:v>2569</c:v>
                </c:pt>
                <c:pt idx="23">
                  <c:v>1137</c:v>
                </c:pt>
                <c:pt idx="24">
                  <c:v>383</c:v>
                </c:pt>
                <c:pt idx="25">
                  <c:v>462</c:v>
                </c:pt>
                <c:pt idx="26">
                  <c:v>2670</c:v>
                </c:pt>
                <c:pt idx="27">
                  <c:v>826</c:v>
                </c:pt>
                <c:pt idx="28">
                  <c:v>302</c:v>
                </c:pt>
                <c:pt idx="29">
                  <c:v>1194</c:v>
                </c:pt>
                <c:pt idx="30">
                  <c:v>348</c:v>
                </c:pt>
                <c:pt idx="31">
                  <c:v>201</c:v>
                </c:pt>
                <c:pt idx="32">
                  <c:v>148</c:v>
                </c:pt>
                <c:pt idx="33">
                  <c:v>271</c:v>
                </c:pt>
                <c:pt idx="34">
                  <c:v>1629</c:v>
                </c:pt>
                <c:pt idx="35">
                  <c:v>3153</c:v>
                </c:pt>
                <c:pt idx="36">
                  <c:v>3942</c:v>
                </c:pt>
                <c:pt idx="37">
                  <c:v>1322</c:v>
                </c:pt>
                <c:pt idx="38">
                  <c:v>960</c:v>
                </c:pt>
                <c:pt idx="39">
                  <c:v>490</c:v>
                </c:pt>
                <c:pt idx="40">
                  <c:v>1681</c:v>
                </c:pt>
                <c:pt idx="41">
                  <c:v>392</c:v>
                </c:pt>
                <c:pt idx="42">
                  <c:v>3255</c:v>
                </c:pt>
                <c:pt idx="43">
                  <c:v>1184</c:v>
                </c:pt>
                <c:pt idx="44">
                  <c:v>2698</c:v>
                </c:pt>
                <c:pt idx="45">
                  <c:v>775</c:v>
                </c:pt>
                <c:pt idx="46">
                  <c:v>1511</c:v>
                </c:pt>
                <c:pt idx="47">
                  <c:v>1018</c:v>
                </c:pt>
                <c:pt idx="48">
                  <c:v>1538</c:v>
                </c:pt>
                <c:pt idx="49">
                  <c:v>2190</c:v>
                </c:pt>
                <c:pt idx="50">
                  <c:v>1762</c:v>
                </c:pt>
                <c:pt idx="51">
                  <c:v>936</c:v>
                </c:pt>
                <c:pt idx="52">
                  <c:v>803</c:v>
                </c:pt>
                <c:pt idx="53">
                  <c:v>525</c:v>
                </c:pt>
                <c:pt idx="54">
                  <c:v>465</c:v>
                </c:pt>
                <c:pt idx="55">
                  <c:v>1235</c:v>
                </c:pt>
                <c:pt idx="56">
                  <c:v>2769</c:v>
                </c:pt>
                <c:pt idx="57">
                  <c:v>683</c:v>
                </c:pt>
                <c:pt idx="58">
                  <c:v>329</c:v>
                </c:pt>
                <c:pt idx="59">
                  <c:v>202</c:v>
                </c:pt>
                <c:pt idx="60">
                  <c:v>113</c:v>
                </c:pt>
                <c:pt idx="61">
                  <c:v>64</c:v>
                </c:pt>
                <c:pt idx="62">
                  <c:v>2851</c:v>
                </c:pt>
                <c:pt idx="63">
                  <c:v>3174</c:v>
                </c:pt>
                <c:pt idx="64">
                  <c:v>2290</c:v>
                </c:pt>
                <c:pt idx="65">
                  <c:v>974</c:v>
                </c:pt>
                <c:pt idx="66">
                  <c:v>4301</c:v>
                </c:pt>
                <c:pt idx="67">
                  <c:v>1846</c:v>
                </c:pt>
                <c:pt idx="68">
                  <c:v>1640</c:v>
                </c:pt>
                <c:pt idx="69">
                  <c:v>1418</c:v>
                </c:pt>
                <c:pt idx="70">
                  <c:v>428</c:v>
                </c:pt>
                <c:pt idx="71">
                  <c:v>208</c:v>
                </c:pt>
                <c:pt idx="72">
                  <c:v>1848</c:v>
                </c:pt>
                <c:pt idx="73">
                  <c:v>815</c:v>
                </c:pt>
                <c:pt idx="74">
                  <c:v>745</c:v>
                </c:pt>
                <c:pt idx="75">
                  <c:v>391</c:v>
                </c:pt>
                <c:pt idx="76">
                  <c:v>194</c:v>
                </c:pt>
                <c:pt idx="77">
                  <c:v>215</c:v>
                </c:pt>
                <c:pt idx="78">
                  <c:v>259</c:v>
                </c:pt>
                <c:pt idx="79">
                  <c:v>476</c:v>
                </c:pt>
                <c:pt idx="80">
                  <c:v>282</c:v>
                </c:pt>
                <c:pt idx="81">
                  <c:v>192</c:v>
                </c:pt>
                <c:pt idx="82">
                  <c:v>184</c:v>
                </c:pt>
                <c:pt idx="83">
                  <c:v>101</c:v>
                </c:pt>
                <c:pt idx="84">
                  <c:v>2323</c:v>
                </c:pt>
                <c:pt idx="85">
                  <c:v>684</c:v>
                </c:pt>
                <c:pt idx="86">
                  <c:v>225</c:v>
                </c:pt>
                <c:pt idx="87">
                  <c:v>390</c:v>
                </c:pt>
                <c:pt idx="88">
                  <c:v>137</c:v>
                </c:pt>
                <c:pt idx="89">
                  <c:v>224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279-4E7B-88B7-C8C9EBD158C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Helvetia Assurances Suisse Paid Impressions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Sheet1!$F$2:$F$91</c:f>
              <c:numCache>
                <c:formatCode>General</c:formatCode>
                <c:ptCount val="90"/>
                <c:pt idx="0">
                  <c:v>247</c:v>
                </c:pt>
                <c:pt idx="1">
                  <c:v>337</c:v>
                </c:pt>
                <c:pt idx="2">
                  <c:v>1524</c:v>
                </c:pt>
                <c:pt idx="3">
                  <c:v>1089</c:v>
                </c:pt>
                <c:pt idx="4">
                  <c:v>1738</c:v>
                </c:pt>
                <c:pt idx="5">
                  <c:v>2124</c:v>
                </c:pt>
                <c:pt idx="6">
                  <c:v>1286</c:v>
                </c:pt>
                <c:pt idx="7">
                  <c:v>898</c:v>
                </c:pt>
                <c:pt idx="8">
                  <c:v>389</c:v>
                </c:pt>
                <c:pt idx="9">
                  <c:v>410</c:v>
                </c:pt>
                <c:pt idx="10">
                  <c:v>1061</c:v>
                </c:pt>
                <c:pt idx="11">
                  <c:v>576</c:v>
                </c:pt>
                <c:pt idx="12">
                  <c:v>178</c:v>
                </c:pt>
                <c:pt idx="13">
                  <c:v>915</c:v>
                </c:pt>
                <c:pt idx="14">
                  <c:v>229</c:v>
                </c:pt>
                <c:pt idx="15">
                  <c:v>192</c:v>
                </c:pt>
                <c:pt idx="16">
                  <c:v>328</c:v>
                </c:pt>
                <c:pt idx="17">
                  <c:v>168</c:v>
                </c:pt>
                <c:pt idx="18">
                  <c:v>198</c:v>
                </c:pt>
                <c:pt idx="19">
                  <c:v>195</c:v>
                </c:pt>
                <c:pt idx="20">
                  <c:v>191</c:v>
                </c:pt>
                <c:pt idx="21">
                  <c:v>176</c:v>
                </c:pt>
                <c:pt idx="22">
                  <c:v>190</c:v>
                </c:pt>
                <c:pt idx="23">
                  <c:v>207</c:v>
                </c:pt>
                <c:pt idx="24">
                  <c:v>179</c:v>
                </c:pt>
                <c:pt idx="25">
                  <c:v>176</c:v>
                </c:pt>
                <c:pt idx="26">
                  <c:v>183</c:v>
                </c:pt>
                <c:pt idx="27">
                  <c:v>223</c:v>
                </c:pt>
                <c:pt idx="28">
                  <c:v>168</c:v>
                </c:pt>
                <c:pt idx="29">
                  <c:v>171</c:v>
                </c:pt>
                <c:pt idx="30">
                  <c:v>178</c:v>
                </c:pt>
                <c:pt idx="31">
                  <c:v>216</c:v>
                </c:pt>
                <c:pt idx="32">
                  <c:v>209</c:v>
                </c:pt>
                <c:pt idx="33">
                  <c:v>4546</c:v>
                </c:pt>
                <c:pt idx="34">
                  <c:v>52612</c:v>
                </c:pt>
                <c:pt idx="35">
                  <c:v>42889</c:v>
                </c:pt>
                <c:pt idx="36">
                  <c:v>44058</c:v>
                </c:pt>
                <c:pt idx="37">
                  <c:v>47224</c:v>
                </c:pt>
                <c:pt idx="38">
                  <c:v>42155</c:v>
                </c:pt>
                <c:pt idx="39">
                  <c:v>44613</c:v>
                </c:pt>
                <c:pt idx="40">
                  <c:v>52573</c:v>
                </c:pt>
                <c:pt idx="41">
                  <c:v>42595</c:v>
                </c:pt>
                <c:pt idx="42">
                  <c:v>39718</c:v>
                </c:pt>
                <c:pt idx="43">
                  <c:v>46911</c:v>
                </c:pt>
                <c:pt idx="44">
                  <c:v>44940</c:v>
                </c:pt>
                <c:pt idx="45">
                  <c:v>49295</c:v>
                </c:pt>
                <c:pt idx="46">
                  <c:v>50842</c:v>
                </c:pt>
                <c:pt idx="47">
                  <c:v>47748</c:v>
                </c:pt>
                <c:pt idx="48">
                  <c:v>42101</c:v>
                </c:pt>
                <c:pt idx="49">
                  <c:v>41603</c:v>
                </c:pt>
                <c:pt idx="50">
                  <c:v>44848</c:v>
                </c:pt>
                <c:pt idx="51">
                  <c:v>42429</c:v>
                </c:pt>
                <c:pt idx="52">
                  <c:v>41872</c:v>
                </c:pt>
                <c:pt idx="53">
                  <c:v>42518</c:v>
                </c:pt>
                <c:pt idx="54">
                  <c:v>47728</c:v>
                </c:pt>
                <c:pt idx="55">
                  <c:v>40180</c:v>
                </c:pt>
                <c:pt idx="56">
                  <c:v>39790</c:v>
                </c:pt>
                <c:pt idx="57">
                  <c:v>39920</c:v>
                </c:pt>
                <c:pt idx="58">
                  <c:v>29184</c:v>
                </c:pt>
                <c:pt idx="59">
                  <c:v>45146</c:v>
                </c:pt>
                <c:pt idx="60">
                  <c:v>43569</c:v>
                </c:pt>
                <c:pt idx="61">
                  <c:v>39148</c:v>
                </c:pt>
                <c:pt idx="62">
                  <c:v>64405</c:v>
                </c:pt>
                <c:pt idx="63">
                  <c:v>58973</c:v>
                </c:pt>
                <c:pt idx="64">
                  <c:v>55903</c:v>
                </c:pt>
                <c:pt idx="65">
                  <c:v>53030</c:v>
                </c:pt>
                <c:pt idx="66">
                  <c:v>54711</c:v>
                </c:pt>
                <c:pt idx="67">
                  <c:v>59843</c:v>
                </c:pt>
                <c:pt idx="68">
                  <c:v>63091</c:v>
                </c:pt>
                <c:pt idx="69">
                  <c:v>58114</c:v>
                </c:pt>
                <c:pt idx="70">
                  <c:v>55345</c:v>
                </c:pt>
                <c:pt idx="71">
                  <c:v>51239</c:v>
                </c:pt>
                <c:pt idx="72">
                  <c:v>54182</c:v>
                </c:pt>
                <c:pt idx="73">
                  <c:v>51967</c:v>
                </c:pt>
                <c:pt idx="74">
                  <c:v>57459</c:v>
                </c:pt>
                <c:pt idx="75">
                  <c:v>61478</c:v>
                </c:pt>
                <c:pt idx="76">
                  <c:v>48735</c:v>
                </c:pt>
                <c:pt idx="77">
                  <c:v>50615</c:v>
                </c:pt>
                <c:pt idx="78">
                  <c:v>46436</c:v>
                </c:pt>
                <c:pt idx="79">
                  <c:v>45381</c:v>
                </c:pt>
                <c:pt idx="80">
                  <c:v>43906</c:v>
                </c:pt>
                <c:pt idx="81">
                  <c:v>46681</c:v>
                </c:pt>
                <c:pt idx="82">
                  <c:v>50788</c:v>
                </c:pt>
                <c:pt idx="83">
                  <c:v>45520</c:v>
                </c:pt>
                <c:pt idx="84">
                  <c:v>44710</c:v>
                </c:pt>
                <c:pt idx="85">
                  <c:v>42304</c:v>
                </c:pt>
                <c:pt idx="86">
                  <c:v>42467</c:v>
                </c:pt>
                <c:pt idx="87">
                  <c:v>39929</c:v>
                </c:pt>
                <c:pt idx="88">
                  <c:v>39955</c:v>
                </c:pt>
                <c:pt idx="89">
                  <c:v>20558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279-4E7B-88B7-C8C9EBD158C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Helvetia Assurances Suisse Viral Impressions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Sheet1!$G$2:$G$91</c:f>
              <c:numCache>
                <c:formatCode>General</c:formatCode>
                <c:ptCount val="90"/>
                <c:pt idx="0">
                  <c:v>1612</c:v>
                </c:pt>
                <c:pt idx="1">
                  <c:v>469</c:v>
                </c:pt>
                <c:pt idx="2">
                  <c:v>698</c:v>
                </c:pt>
                <c:pt idx="3">
                  <c:v>516</c:v>
                </c:pt>
                <c:pt idx="4">
                  <c:v>152</c:v>
                </c:pt>
                <c:pt idx="5">
                  <c:v>85</c:v>
                </c:pt>
                <c:pt idx="6">
                  <c:v>627</c:v>
                </c:pt>
                <c:pt idx="7">
                  <c:v>465</c:v>
                </c:pt>
                <c:pt idx="8">
                  <c:v>203</c:v>
                </c:pt>
                <c:pt idx="9">
                  <c:v>675</c:v>
                </c:pt>
                <c:pt idx="10">
                  <c:v>844</c:v>
                </c:pt>
                <c:pt idx="11">
                  <c:v>220</c:v>
                </c:pt>
                <c:pt idx="12">
                  <c:v>110</c:v>
                </c:pt>
                <c:pt idx="13">
                  <c:v>574</c:v>
                </c:pt>
                <c:pt idx="14">
                  <c:v>295</c:v>
                </c:pt>
                <c:pt idx="15">
                  <c:v>96</c:v>
                </c:pt>
                <c:pt idx="16">
                  <c:v>76</c:v>
                </c:pt>
                <c:pt idx="17">
                  <c:v>75</c:v>
                </c:pt>
                <c:pt idx="18">
                  <c:v>35</c:v>
                </c:pt>
                <c:pt idx="19">
                  <c:v>67</c:v>
                </c:pt>
                <c:pt idx="20">
                  <c:v>116</c:v>
                </c:pt>
                <c:pt idx="21">
                  <c:v>1664</c:v>
                </c:pt>
                <c:pt idx="22">
                  <c:v>1682</c:v>
                </c:pt>
                <c:pt idx="23">
                  <c:v>938</c:v>
                </c:pt>
                <c:pt idx="24">
                  <c:v>328</c:v>
                </c:pt>
                <c:pt idx="25">
                  <c:v>445</c:v>
                </c:pt>
                <c:pt idx="26">
                  <c:v>1898</c:v>
                </c:pt>
                <c:pt idx="27">
                  <c:v>580</c:v>
                </c:pt>
                <c:pt idx="28">
                  <c:v>279</c:v>
                </c:pt>
                <c:pt idx="29">
                  <c:v>645</c:v>
                </c:pt>
                <c:pt idx="30">
                  <c:v>300</c:v>
                </c:pt>
                <c:pt idx="31">
                  <c:v>187</c:v>
                </c:pt>
                <c:pt idx="32">
                  <c:v>127</c:v>
                </c:pt>
                <c:pt idx="33">
                  <c:v>262</c:v>
                </c:pt>
                <c:pt idx="34">
                  <c:v>888</c:v>
                </c:pt>
                <c:pt idx="35">
                  <c:v>1927</c:v>
                </c:pt>
                <c:pt idx="36">
                  <c:v>2632</c:v>
                </c:pt>
                <c:pt idx="37">
                  <c:v>1021</c:v>
                </c:pt>
                <c:pt idx="38">
                  <c:v>778</c:v>
                </c:pt>
                <c:pt idx="39">
                  <c:v>460</c:v>
                </c:pt>
                <c:pt idx="40">
                  <c:v>1089</c:v>
                </c:pt>
                <c:pt idx="41">
                  <c:v>287</c:v>
                </c:pt>
                <c:pt idx="42">
                  <c:v>1418</c:v>
                </c:pt>
                <c:pt idx="43">
                  <c:v>852</c:v>
                </c:pt>
                <c:pt idx="44">
                  <c:v>1586</c:v>
                </c:pt>
                <c:pt idx="45">
                  <c:v>623</c:v>
                </c:pt>
                <c:pt idx="46">
                  <c:v>765</c:v>
                </c:pt>
                <c:pt idx="47">
                  <c:v>716</c:v>
                </c:pt>
                <c:pt idx="48">
                  <c:v>930</c:v>
                </c:pt>
                <c:pt idx="49">
                  <c:v>1595</c:v>
                </c:pt>
                <c:pt idx="50">
                  <c:v>1238</c:v>
                </c:pt>
                <c:pt idx="51">
                  <c:v>733</c:v>
                </c:pt>
                <c:pt idx="52">
                  <c:v>760</c:v>
                </c:pt>
                <c:pt idx="53">
                  <c:v>474</c:v>
                </c:pt>
                <c:pt idx="54">
                  <c:v>452</c:v>
                </c:pt>
                <c:pt idx="55">
                  <c:v>635</c:v>
                </c:pt>
                <c:pt idx="56">
                  <c:v>1575</c:v>
                </c:pt>
                <c:pt idx="57">
                  <c:v>505</c:v>
                </c:pt>
                <c:pt idx="58">
                  <c:v>266</c:v>
                </c:pt>
                <c:pt idx="59">
                  <c:v>182</c:v>
                </c:pt>
                <c:pt idx="60">
                  <c:v>110</c:v>
                </c:pt>
                <c:pt idx="61">
                  <c:v>63</c:v>
                </c:pt>
                <c:pt idx="62">
                  <c:v>1152</c:v>
                </c:pt>
                <c:pt idx="63">
                  <c:v>1852</c:v>
                </c:pt>
                <c:pt idx="64">
                  <c:v>1417</c:v>
                </c:pt>
                <c:pt idx="65">
                  <c:v>800</c:v>
                </c:pt>
                <c:pt idx="66">
                  <c:v>3889</c:v>
                </c:pt>
                <c:pt idx="67">
                  <c:v>1248</c:v>
                </c:pt>
                <c:pt idx="68">
                  <c:v>857</c:v>
                </c:pt>
                <c:pt idx="69">
                  <c:v>1024</c:v>
                </c:pt>
                <c:pt idx="70">
                  <c:v>328</c:v>
                </c:pt>
                <c:pt idx="71">
                  <c:v>156</c:v>
                </c:pt>
                <c:pt idx="72">
                  <c:v>1072</c:v>
                </c:pt>
                <c:pt idx="73">
                  <c:v>650</c:v>
                </c:pt>
                <c:pt idx="74">
                  <c:v>683</c:v>
                </c:pt>
                <c:pt idx="75">
                  <c:v>327</c:v>
                </c:pt>
                <c:pt idx="76">
                  <c:v>185</c:v>
                </c:pt>
                <c:pt idx="77">
                  <c:v>51</c:v>
                </c:pt>
                <c:pt idx="78">
                  <c:v>204</c:v>
                </c:pt>
                <c:pt idx="79">
                  <c:v>438</c:v>
                </c:pt>
                <c:pt idx="80">
                  <c:v>269</c:v>
                </c:pt>
                <c:pt idx="81">
                  <c:v>180</c:v>
                </c:pt>
                <c:pt idx="82">
                  <c:v>168</c:v>
                </c:pt>
                <c:pt idx="83">
                  <c:v>78</c:v>
                </c:pt>
                <c:pt idx="84">
                  <c:v>1507</c:v>
                </c:pt>
                <c:pt idx="85">
                  <c:v>530</c:v>
                </c:pt>
                <c:pt idx="86">
                  <c:v>182</c:v>
                </c:pt>
                <c:pt idx="87">
                  <c:v>238</c:v>
                </c:pt>
                <c:pt idx="88">
                  <c:v>125</c:v>
                </c:pt>
                <c:pt idx="89">
                  <c:v>223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279-4E7B-88B7-C8C9EBD158C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Helvetia Versicherungen Schweiz Organic Impressions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Sheet1!$H$2:$H$91</c:f>
              <c:numCache>
                <c:formatCode>General</c:formatCode>
                <c:ptCount val="90"/>
                <c:pt idx="0">
                  <c:v>7262</c:v>
                </c:pt>
                <c:pt idx="1">
                  <c:v>2835</c:v>
                </c:pt>
                <c:pt idx="2">
                  <c:v>3959</c:v>
                </c:pt>
                <c:pt idx="3">
                  <c:v>5530</c:v>
                </c:pt>
                <c:pt idx="4">
                  <c:v>7499</c:v>
                </c:pt>
                <c:pt idx="5">
                  <c:v>4524</c:v>
                </c:pt>
                <c:pt idx="6">
                  <c:v>5402</c:v>
                </c:pt>
                <c:pt idx="7">
                  <c:v>3432</c:v>
                </c:pt>
                <c:pt idx="8">
                  <c:v>4197</c:v>
                </c:pt>
                <c:pt idx="9">
                  <c:v>7827</c:v>
                </c:pt>
                <c:pt idx="10">
                  <c:v>9078</c:v>
                </c:pt>
                <c:pt idx="11">
                  <c:v>5051</c:v>
                </c:pt>
                <c:pt idx="12">
                  <c:v>2385</c:v>
                </c:pt>
                <c:pt idx="13">
                  <c:v>3833</c:v>
                </c:pt>
                <c:pt idx="14">
                  <c:v>5623</c:v>
                </c:pt>
                <c:pt idx="15">
                  <c:v>5180</c:v>
                </c:pt>
                <c:pt idx="16">
                  <c:v>3913</c:v>
                </c:pt>
                <c:pt idx="17">
                  <c:v>1743</c:v>
                </c:pt>
                <c:pt idx="18">
                  <c:v>8959</c:v>
                </c:pt>
                <c:pt idx="19">
                  <c:v>12928</c:v>
                </c:pt>
                <c:pt idx="20">
                  <c:v>10509</c:v>
                </c:pt>
                <c:pt idx="21">
                  <c:v>6457</c:v>
                </c:pt>
                <c:pt idx="22">
                  <c:v>4997</c:v>
                </c:pt>
                <c:pt idx="23">
                  <c:v>3321</c:v>
                </c:pt>
                <c:pt idx="24">
                  <c:v>2658</c:v>
                </c:pt>
                <c:pt idx="25">
                  <c:v>1291</c:v>
                </c:pt>
                <c:pt idx="26">
                  <c:v>4201</c:v>
                </c:pt>
                <c:pt idx="27">
                  <c:v>5396</c:v>
                </c:pt>
                <c:pt idx="28">
                  <c:v>6254</c:v>
                </c:pt>
                <c:pt idx="29">
                  <c:v>6270</c:v>
                </c:pt>
                <c:pt idx="30">
                  <c:v>3431</c:v>
                </c:pt>
                <c:pt idx="31">
                  <c:v>6362</c:v>
                </c:pt>
                <c:pt idx="32">
                  <c:v>14259</c:v>
                </c:pt>
                <c:pt idx="33">
                  <c:v>9432</c:v>
                </c:pt>
                <c:pt idx="34">
                  <c:v>8263</c:v>
                </c:pt>
                <c:pt idx="35">
                  <c:v>24592</c:v>
                </c:pt>
                <c:pt idx="36">
                  <c:v>48039</c:v>
                </c:pt>
                <c:pt idx="37">
                  <c:v>24379</c:v>
                </c:pt>
                <c:pt idx="38">
                  <c:v>8122</c:v>
                </c:pt>
                <c:pt idx="39">
                  <c:v>5454</c:v>
                </c:pt>
                <c:pt idx="40">
                  <c:v>5097</c:v>
                </c:pt>
                <c:pt idx="41">
                  <c:v>3671</c:v>
                </c:pt>
                <c:pt idx="42">
                  <c:v>8523</c:v>
                </c:pt>
                <c:pt idx="43">
                  <c:v>6528</c:v>
                </c:pt>
                <c:pt idx="44">
                  <c:v>7661</c:v>
                </c:pt>
                <c:pt idx="45">
                  <c:v>5631</c:v>
                </c:pt>
                <c:pt idx="46">
                  <c:v>5358</c:v>
                </c:pt>
                <c:pt idx="47">
                  <c:v>8055</c:v>
                </c:pt>
                <c:pt idx="48">
                  <c:v>6918</c:v>
                </c:pt>
                <c:pt idx="49">
                  <c:v>5639</c:v>
                </c:pt>
                <c:pt idx="50">
                  <c:v>4644</c:v>
                </c:pt>
                <c:pt idx="51">
                  <c:v>7071</c:v>
                </c:pt>
                <c:pt idx="52">
                  <c:v>2081</c:v>
                </c:pt>
                <c:pt idx="53">
                  <c:v>2702</c:v>
                </c:pt>
                <c:pt idx="54">
                  <c:v>3564</c:v>
                </c:pt>
                <c:pt idx="55">
                  <c:v>2268</c:v>
                </c:pt>
                <c:pt idx="56">
                  <c:v>3121</c:v>
                </c:pt>
                <c:pt idx="57">
                  <c:v>8795</c:v>
                </c:pt>
                <c:pt idx="58">
                  <c:v>3693</c:v>
                </c:pt>
                <c:pt idx="59">
                  <c:v>2448</c:v>
                </c:pt>
                <c:pt idx="60">
                  <c:v>1301</c:v>
                </c:pt>
                <c:pt idx="61">
                  <c:v>2357</c:v>
                </c:pt>
                <c:pt idx="62">
                  <c:v>3698</c:v>
                </c:pt>
                <c:pt idx="63">
                  <c:v>21274</c:v>
                </c:pt>
                <c:pt idx="64">
                  <c:v>8391</c:v>
                </c:pt>
                <c:pt idx="65">
                  <c:v>5224</c:v>
                </c:pt>
                <c:pt idx="66">
                  <c:v>15979</c:v>
                </c:pt>
                <c:pt idx="67">
                  <c:v>7058</c:v>
                </c:pt>
                <c:pt idx="68">
                  <c:v>4292</c:v>
                </c:pt>
                <c:pt idx="69">
                  <c:v>3622</c:v>
                </c:pt>
                <c:pt idx="70">
                  <c:v>2811</c:v>
                </c:pt>
                <c:pt idx="71">
                  <c:v>2629</c:v>
                </c:pt>
                <c:pt idx="72">
                  <c:v>3358</c:v>
                </c:pt>
                <c:pt idx="73">
                  <c:v>4032</c:v>
                </c:pt>
                <c:pt idx="74">
                  <c:v>3965</c:v>
                </c:pt>
                <c:pt idx="75">
                  <c:v>3748</c:v>
                </c:pt>
                <c:pt idx="76">
                  <c:v>1895</c:v>
                </c:pt>
                <c:pt idx="77">
                  <c:v>2468</c:v>
                </c:pt>
                <c:pt idx="78">
                  <c:v>5672</c:v>
                </c:pt>
                <c:pt idx="79">
                  <c:v>8032</c:v>
                </c:pt>
                <c:pt idx="80">
                  <c:v>3902</c:v>
                </c:pt>
                <c:pt idx="81">
                  <c:v>2277</c:v>
                </c:pt>
                <c:pt idx="82">
                  <c:v>1946</c:v>
                </c:pt>
                <c:pt idx="83">
                  <c:v>2502</c:v>
                </c:pt>
                <c:pt idx="84">
                  <c:v>6867</c:v>
                </c:pt>
                <c:pt idx="85">
                  <c:v>5020</c:v>
                </c:pt>
                <c:pt idx="86">
                  <c:v>4475</c:v>
                </c:pt>
                <c:pt idx="87">
                  <c:v>5432</c:v>
                </c:pt>
                <c:pt idx="88">
                  <c:v>6003</c:v>
                </c:pt>
                <c:pt idx="89">
                  <c:v>2401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279-4E7B-88B7-C8C9EBD158C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Helvetia Versicherungen Schweiz Paid Impressions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Sheet1!$I$2:$I$91</c:f>
              <c:numCache>
                <c:formatCode>General</c:formatCode>
                <c:ptCount val="90"/>
                <c:pt idx="0">
                  <c:v>14114</c:v>
                </c:pt>
                <c:pt idx="1">
                  <c:v>13461</c:v>
                </c:pt>
                <c:pt idx="2">
                  <c:v>12629</c:v>
                </c:pt>
                <c:pt idx="3">
                  <c:v>11414</c:v>
                </c:pt>
                <c:pt idx="4">
                  <c:v>11486</c:v>
                </c:pt>
                <c:pt idx="5">
                  <c:v>12863</c:v>
                </c:pt>
                <c:pt idx="6">
                  <c:v>14290</c:v>
                </c:pt>
                <c:pt idx="7">
                  <c:v>15361</c:v>
                </c:pt>
                <c:pt idx="8">
                  <c:v>18307</c:v>
                </c:pt>
                <c:pt idx="9">
                  <c:v>16430</c:v>
                </c:pt>
                <c:pt idx="10">
                  <c:v>13012</c:v>
                </c:pt>
                <c:pt idx="11">
                  <c:v>13177</c:v>
                </c:pt>
                <c:pt idx="12">
                  <c:v>13296</c:v>
                </c:pt>
                <c:pt idx="13">
                  <c:v>13085</c:v>
                </c:pt>
                <c:pt idx="14">
                  <c:v>14346</c:v>
                </c:pt>
                <c:pt idx="15">
                  <c:v>14751</c:v>
                </c:pt>
                <c:pt idx="16">
                  <c:v>15560</c:v>
                </c:pt>
                <c:pt idx="17">
                  <c:v>14348</c:v>
                </c:pt>
                <c:pt idx="18">
                  <c:v>15610</c:v>
                </c:pt>
                <c:pt idx="19">
                  <c:v>12717</c:v>
                </c:pt>
                <c:pt idx="20">
                  <c:v>9657</c:v>
                </c:pt>
                <c:pt idx="21">
                  <c:v>4875</c:v>
                </c:pt>
                <c:pt idx="22">
                  <c:v>4171</c:v>
                </c:pt>
                <c:pt idx="23">
                  <c:v>4264</c:v>
                </c:pt>
                <c:pt idx="24">
                  <c:v>4189</c:v>
                </c:pt>
                <c:pt idx="25">
                  <c:v>4483</c:v>
                </c:pt>
                <c:pt idx="26">
                  <c:v>5278</c:v>
                </c:pt>
                <c:pt idx="27">
                  <c:v>4403</c:v>
                </c:pt>
                <c:pt idx="28">
                  <c:v>4961</c:v>
                </c:pt>
                <c:pt idx="29">
                  <c:v>5277</c:v>
                </c:pt>
                <c:pt idx="30">
                  <c:v>5261</c:v>
                </c:pt>
                <c:pt idx="31">
                  <c:v>7842</c:v>
                </c:pt>
                <c:pt idx="32">
                  <c:v>8844</c:v>
                </c:pt>
                <c:pt idx="33">
                  <c:v>15478</c:v>
                </c:pt>
                <c:pt idx="34">
                  <c:v>90199</c:v>
                </c:pt>
                <c:pt idx="35">
                  <c:v>71779</c:v>
                </c:pt>
                <c:pt idx="36">
                  <c:v>71476</c:v>
                </c:pt>
                <c:pt idx="37">
                  <c:v>73337</c:v>
                </c:pt>
                <c:pt idx="38">
                  <c:v>68661</c:v>
                </c:pt>
                <c:pt idx="39">
                  <c:v>71605</c:v>
                </c:pt>
                <c:pt idx="40">
                  <c:v>84635</c:v>
                </c:pt>
                <c:pt idx="41">
                  <c:v>82804</c:v>
                </c:pt>
                <c:pt idx="42">
                  <c:v>75552</c:v>
                </c:pt>
                <c:pt idx="43">
                  <c:v>93068</c:v>
                </c:pt>
                <c:pt idx="44">
                  <c:v>87154</c:v>
                </c:pt>
                <c:pt idx="45">
                  <c:v>103456</c:v>
                </c:pt>
                <c:pt idx="46">
                  <c:v>108686</c:v>
                </c:pt>
                <c:pt idx="47">
                  <c:v>104315</c:v>
                </c:pt>
                <c:pt idx="48">
                  <c:v>79894</c:v>
                </c:pt>
                <c:pt idx="49">
                  <c:v>76909</c:v>
                </c:pt>
                <c:pt idx="50">
                  <c:v>99773</c:v>
                </c:pt>
                <c:pt idx="51">
                  <c:v>87158</c:v>
                </c:pt>
                <c:pt idx="52">
                  <c:v>81130</c:v>
                </c:pt>
                <c:pt idx="53">
                  <c:v>81001</c:v>
                </c:pt>
                <c:pt idx="54">
                  <c:v>87877</c:v>
                </c:pt>
                <c:pt idx="55">
                  <c:v>69561</c:v>
                </c:pt>
                <c:pt idx="56">
                  <c:v>69641</c:v>
                </c:pt>
                <c:pt idx="57">
                  <c:v>71755</c:v>
                </c:pt>
                <c:pt idx="58">
                  <c:v>54521</c:v>
                </c:pt>
                <c:pt idx="59">
                  <c:v>79842</c:v>
                </c:pt>
                <c:pt idx="60">
                  <c:v>76569</c:v>
                </c:pt>
                <c:pt idx="61">
                  <c:v>66974</c:v>
                </c:pt>
                <c:pt idx="62">
                  <c:v>119828</c:v>
                </c:pt>
                <c:pt idx="63">
                  <c:v>109548</c:v>
                </c:pt>
                <c:pt idx="64">
                  <c:v>101213</c:v>
                </c:pt>
                <c:pt idx="65">
                  <c:v>100816</c:v>
                </c:pt>
                <c:pt idx="66">
                  <c:v>97768</c:v>
                </c:pt>
                <c:pt idx="67">
                  <c:v>105290</c:v>
                </c:pt>
                <c:pt idx="68">
                  <c:v>115611</c:v>
                </c:pt>
                <c:pt idx="69">
                  <c:v>104337</c:v>
                </c:pt>
                <c:pt idx="70">
                  <c:v>102266</c:v>
                </c:pt>
                <c:pt idx="71">
                  <c:v>93496</c:v>
                </c:pt>
                <c:pt idx="72">
                  <c:v>100467</c:v>
                </c:pt>
                <c:pt idx="73">
                  <c:v>96876</c:v>
                </c:pt>
                <c:pt idx="74">
                  <c:v>106595</c:v>
                </c:pt>
                <c:pt idx="75">
                  <c:v>114977</c:v>
                </c:pt>
                <c:pt idx="76">
                  <c:v>92919</c:v>
                </c:pt>
                <c:pt idx="77">
                  <c:v>97538</c:v>
                </c:pt>
                <c:pt idx="78">
                  <c:v>89400</c:v>
                </c:pt>
                <c:pt idx="79">
                  <c:v>87965</c:v>
                </c:pt>
                <c:pt idx="80">
                  <c:v>84475</c:v>
                </c:pt>
                <c:pt idx="81">
                  <c:v>89979</c:v>
                </c:pt>
                <c:pt idx="82">
                  <c:v>98899</c:v>
                </c:pt>
                <c:pt idx="83">
                  <c:v>88429</c:v>
                </c:pt>
                <c:pt idx="84">
                  <c:v>88712</c:v>
                </c:pt>
                <c:pt idx="85">
                  <c:v>87423</c:v>
                </c:pt>
                <c:pt idx="86">
                  <c:v>87035</c:v>
                </c:pt>
                <c:pt idx="87">
                  <c:v>83466</c:v>
                </c:pt>
                <c:pt idx="88">
                  <c:v>81480</c:v>
                </c:pt>
                <c:pt idx="89">
                  <c:v>47809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279-4E7B-88B7-C8C9EBD158C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Helvetia Versicherungen Schweiz Viral Impressions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Sheet1!$J$2:$J$91</c:f>
              <c:numCache>
                <c:formatCode>General</c:formatCode>
                <c:ptCount val="90"/>
                <c:pt idx="0">
                  <c:v>4642</c:v>
                </c:pt>
                <c:pt idx="1">
                  <c:v>2100</c:v>
                </c:pt>
                <c:pt idx="2">
                  <c:v>1450</c:v>
                </c:pt>
                <c:pt idx="3">
                  <c:v>2476</c:v>
                </c:pt>
                <c:pt idx="4">
                  <c:v>2464</c:v>
                </c:pt>
                <c:pt idx="5">
                  <c:v>2655</c:v>
                </c:pt>
                <c:pt idx="6">
                  <c:v>1326</c:v>
                </c:pt>
                <c:pt idx="7">
                  <c:v>1264</c:v>
                </c:pt>
                <c:pt idx="8">
                  <c:v>1958</c:v>
                </c:pt>
                <c:pt idx="9">
                  <c:v>3499</c:v>
                </c:pt>
                <c:pt idx="10">
                  <c:v>2371</c:v>
                </c:pt>
                <c:pt idx="11">
                  <c:v>1215</c:v>
                </c:pt>
                <c:pt idx="12">
                  <c:v>1052</c:v>
                </c:pt>
                <c:pt idx="13">
                  <c:v>845</c:v>
                </c:pt>
                <c:pt idx="14">
                  <c:v>1158</c:v>
                </c:pt>
                <c:pt idx="15">
                  <c:v>2541</c:v>
                </c:pt>
                <c:pt idx="16">
                  <c:v>1434</c:v>
                </c:pt>
                <c:pt idx="17">
                  <c:v>1070</c:v>
                </c:pt>
                <c:pt idx="18">
                  <c:v>1603</c:v>
                </c:pt>
                <c:pt idx="19">
                  <c:v>8527</c:v>
                </c:pt>
                <c:pt idx="20">
                  <c:v>5930</c:v>
                </c:pt>
                <c:pt idx="21">
                  <c:v>3407</c:v>
                </c:pt>
                <c:pt idx="22">
                  <c:v>2790</c:v>
                </c:pt>
                <c:pt idx="23">
                  <c:v>2168</c:v>
                </c:pt>
                <c:pt idx="24">
                  <c:v>855</c:v>
                </c:pt>
                <c:pt idx="25">
                  <c:v>686</c:v>
                </c:pt>
                <c:pt idx="26">
                  <c:v>1974</c:v>
                </c:pt>
                <c:pt idx="27">
                  <c:v>2574</c:v>
                </c:pt>
                <c:pt idx="28">
                  <c:v>2497</c:v>
                </c:pt>
                <c:pt idx="29">
                  <c:v>3103</c:v>
                </c:pt>
                <c:pt idx="30">
                  <c:v>1547</c:v>
                </c:pt>
                <c:pt idx="31">
                  <c:v>3119</c:v>
                </c:pt>
                <c:pt idx="32">
                  <c:v>12222</c:v>
                </c:pt>
                <c:pt idx="33">
                  <c:v>6840</c:v>
                </c:pt>
                <c:pt idx="34">
                  <c:v>4716</c:v>
                </c:pt>
                <c:pt idx="35">
                  <c:v>20691</c:v>
                </c:pt>
                <c:pt idx="36">
                  <c:v>41328</c:v>
                </c:pt>
                <c:pt idx="37">
                  <c:v>19195</c:v>
                </c:pt>
                <c:pt idx="38">
                  <c:v>5574</c:v>
                </c:pt>
                <c:pt idx="39">
                  <c:v>2839</c:v>
                </c:pt>
                <c:pt idx="40">
                  <c:v>2298</c:v>
                </c:pt>
                <c:pt idx="41">
                  <c:v>1094</c:v>
                </c:pt>
                <c:pt idx="42">
                  <c:v>3455</c:v>
                </c:pt>
                <c:pt idx="43">
                  <c:v>2355</c:v>
                </c:pt>
                <c:pt idx="44">
                  <c:v>2348</c:v>
                </c:pt>
                <c:pt idx="45">
                  <c:v>1982</c:v>
                </c:pt>
                <c:pt idx="46">
                  <c:v>2185</c:v>
                </c:pt>
                <c:pt idx="47">
                  <c:v>5123</c:v>
                </c:pt>
                <c:pt idx="48">
                  <c:v>2652</c:v>
                </c:pt>
                <c:pt idx="49">
                  <c:v>1753</c:v>
                </c:pt>
                <c:pt idx="50">
                  <c:v>1921</c:v>
                </c:pt>
                <c:pt idx="51">
                  <c:v>4119</c:v>
                </c:pt>
                <c:pt idx="52">
                  <c:v>1130</c:v>
                </c:pt>
                <c:pt idx="53">
                  <c:v>691</c:v>
                </c:pt>
                <c:pt idx="54">
                  <c:v>2854</c:v>
                </c:pt>
                <c:pt idx="55">
                  <c:v>748</c:v>
                </c:pt>
                <c:pt idx="56">
                  <c:v>1034</c:v>
                </c:pt>
                <c:pt idx="57">
                  <c:v>5859</c:v>
                </c:pt>
                <c:pt idx="58">
                  <c:v>2272</c:v>
                </c:pt>
                <c:pt idx="59">
                  <c:v>1112</c:v>
                </c:pt>
                <c:pt idx="60">
                  <c:v>632</c:v>
                </c:pt>
                <c:pt idx="61">
                  <c:v>641</c:v>
                </c:pt>
                <c:pt idx="62">
                  <c:v>1578</c:v>
                </c:pt>
                <c:pt idx="63">
                  <c:v>19115</c:v>
                </c:pt>
                <c:pt idx="64">
                  <c:v>6341</c:v>
                </c:pt>
                <c:pt idx="65">
                  <c:v>3386</c:v>
                </c:pt>
                <c:pt idx="66">
                  <c:v>13754</c:v>
                </c:pt>
                <c:pt idx="67">
                  <c:v>5299</c:v>
                </c:pt>
                <c:pt idx="68">
                  <c:v>3636</c:v>
                </c:pt>
                <c:pt idx="69">
                  <c:v>2879</c:v>
                </c:pt>
                <c:pt idx="70">
                  <c:v>926</c:v>
                </c:pt>
                <c:pt idx="71">
                  <c:v>934</c:v>
                </c:pt>
                <c:pt idx="72">
                  <c:v>1141</c:v>
                </c:pt>
                <c:pt idx="73">
                  <c:v>1403</c:v>
                </c:pt>
                <c:pt idx="74">
                  <c:v>846</c:v>
                </c:pt>
                <c:pt idx="75">
                  <c:v>1076</c:v>
                </c:pt>
                <c:pt idx="76">
                  <c:v>734</c:v>
                </c:pt>
                <c:pt idx="77">
                  <c:v>718</c:v>
                </c:pt>
                <c:pt idx="78">
                  <c:v>3037</c:v>
                </c:pt>
                <c:pt idx="79">
                  <c:v>4190</c:v>
                </c:pt>
                <c:pt idx="80">
                  <c:v>1635</c:v>
                </c:pt>
                <c:pt idx="81">
                  <c:v>1346</c:v>
                </c:pt>
                <c:pt idx="82">
                  <c:v>1515</c:v>
                </c:pt>
                <c:pt idx="83">
                  <c:v>669</c:v>
                </c:pt>
                <c:pt idx="84">
                  <c:v>1314</c:v>
                </c:pt>
                <c:pt idx="85">
                  <c:v>2957</c:v>
                </c:pt>
                <c:pt idx="86">
                  <c:v>2499</c:v>
                </c:pt>
                <c:pt idx="87">
                  <c:v>1455</c:v>
                </c:pt>
                <c:pt idx="88">
                  <c:v>3396</c:v>
                </c:pt>
                <c:pt idx="89">
                  <c:v>1572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279-4E7B-88B7-C8C9EBD158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058144"/>
        <c:axId val="346058472"/>
      </c:lineChart>
      <c:catAx>
        <c:axId val="34605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58472"/>
        <c:crosses val="autoZero"/>
        <c:auto val="1"/>
        <c:lblAlgn val="ctr"/>
        <c:lblOffset val="100"/>
        <c:noMultiLvlLbl val="0"/>
      </c:catAx>
      <c:valAx>
        <c:axId val="34605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5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@helvetia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3760</c:v>
                </c:pt>
                <c:pt idx="1">
                  <c:v>3758</c:v>
                </c:pt>
                <c:pt idx="2">
                  <c:v>3759</c:v>
                </c:pt>
                <c:pt idx="3">
                  <c:v>3760</c:v>
                </c:pt>
                <c:pt idx="4">
                  <c:v>3760</c:v>
                </c:pt>
                <c:pt idx="5">
                  <c:v>3757</c:v>
                </c:pt>
                <c:pt idx="6">
                  <c:v>3756</c:v>
                </c:pt>
                <c:pt idx="7">
                  <c:v>3756</c:v>
                </c:pt>
                <c:pt idx="8">
                  <c:v>3758</c:v>
                </c:pt>
                <c:pt idx="9">
                  <c:v>3759</c:v>
                </c:pt>
                <c:pt idx="10">
                  <c:v>3761</c:v>
                </c:pt>
                <c:pt idx="11">
                  <c:v>3762</c:v>
                </c:pt>
                <c:pt idx="12">
                  <c:v>3764</c:v>
                </c:pt>
                <c:pt idx="13">
                  <c:v>3762</c:v>
                </c:pt>
                <c:pt idx="14">
                  <c:v>3762</c:v>
                </c:pt>
                <c:pt idx="15">
                  <c:v>3763</c:v>
                </c:pt>
                <c:pt idx="16">
                  <c:v>3762</c:v>
                </c:pt>
                <c:pt idx="17">
                  <c:v>3763</c:v>
                </c:pt>
                <c:pt idx="18">
                  <c:v>3764</c:v>
                </c:pt>
                <c:pt idx="19">
                  <c:v>3761</c:v>
                </c:pt>
                <c:pt idx="20">
                  <c:v>3762</c:v>
                </c:pt>
                <c:pt idx="21">
                  <c:v>3761</c:v>
                </c:pt>
                <c:pt idx="22">
                  <c:v>3763</c:v>
                </c:pt>
                <c:pt idx="23">
                  <c:v>3765</c:v>
                </c:pt>
                <c:pt idx="24">
                  <c:v>3766</c:v>
                </c:pt>
                <c:pt idx="25">
                  <c:v>3766</c:v>
                </c:pt>
                <c:pt idx="26">
                  <c:v>3767</c:v>
                </c:pt>
                <c:pt idx="27">
                  <c:v>3768</c:v>
                </c:pt>
                <c:pt idx="28">
                  <c:v>3769</c:v>
                </c:pt>
                <c:pt idx="29">
                  <c:v>3768</c:v>
                </c:pt>
                <c:pt idx="30">
                  <c:v>3766</c:v>
                </c:pt>
                <c:pt idx="31">
                  <c:v>3766</c:v>
                </c:pt>
                <c:pt idx="32">
                  <c:v>3768</c:v>
                </c:pt>
                <c:pt idx="33">
                  <c:v>3766</c:v>
                </c:pt>
                <c:pt idx="34">
                  <c:v>3765</c:v>
                </c:pt>
                <c:pt idx="35">
                  <c:v>3767</c:v>
                </c:pt>
                <c:pt idx="36">
                  <c:v>3765</c:v>
                </c:pt>
                <c:pt idx="37">
                  <c:v>3765</c:v>
                </c:pt>
                <c:pt idx="38">
                  <c:v>3765</c:v>
                </c:pt>
                <c:pt idx="39">
                  <c:v>3765</c:v>
                </c:pt>
                <c:pt idx="40">
                  <c:v>3764</c:v>
                </c:pt>
                <c:pt idx="41">
                  <c:v>3765</c:v>
                </c:pt>
                <c:pt idx="42">
                  <c:v>3767</c:v>
                </c:pt>
                <c:pt idx="43">
                  <c:v>3767</c:v>
                </c:pt>
                <c:pt idx="44">
                  <c:v>3768</c:v>
                </c:pt>
                <c:pt idx="45">
                  <c:v>3769</c:v>
                </c:pt>
                <c:pt idx="46">
                  <c:v>3768</c:v>
                </c:pt>
                <c:pt idx="47">
                  <c:v>3768</c:v>
                </c:pt>
                <c:pt idx="48">
                  <c:v>3768</c:v>
                </c:pt>
                <c:pt idx="49">
                  <c:v>3769</c:v>
                </c:pt>
                <c:pt idx="50">
                  <c:v>3770</c:v>
                </c:pt>
                <c:pt idx="51">
                  <c:v>3773</c:v>
                </c:pt>
                <c:pt idx="52">
                  <c:v>3774</c:v>
                </c:pt>
                <c:pt idx="53">
                  <c:v>3775</c:v>
                </c:pt>
                <c:pt idx="54">
                  <c:v>3776</c:v>
                </c:pt>
                <c:pt idx="55">
                  <c:v>3777</c:v>
                </c:pt>
                <c:pt idx="56">
                  <c:v>3778</c:v>
                </c:pt>
                <c:pt idx="57">
                  <c:v>3777</c:v>
                </c:pt>
                <c:pt idx="58">
                  <c:v>3777</c:v>
                </c:pt>
                <c:pt idx="59">
                  <c:v>3777</c:v>
                </c:pt>
                <c:pt idx="60">
                  <c:v>3776</c:v>
                </c:pt>
                <c:pt idx="61">
                  <c:v>3777</c:v>
                </c:pt>
                <c:pt idx="62">
                  <c:v>3779</c:v>
                </c:pt>
                <c:pt idx="63">
                  <c:v>3779</c:v>
                </c:pt>
                <c:pt idx="64">
                  <c:v>3780</c:v>
                </c:pt>
                <c:pt idx="65">
                  <c:v>3782</c:v>
                </c:pt>
                <c:pt idx="66">
                  <c:v>3782</c:v>
                </c:pt>
                <c:pt idx="67">
                  <c:v>3784</c:v>
                </c:pt>
                <c:pt idx="68">
                  <c:v>3784</c:v>
                </c:pt>
                <c:pt idx="69">
                  <c:v>3784</c:v>
                </c:pt>
                <c:pt idx="70">
                  <c:v>3785</c:v>
                </c:pt>
                <c:pt idx="71">
                  <c:v>3785</c:v>
                </c:pt>
                <c:pt idx="72">
                  <c:v>3789</c:v>
                </c:pt>
                <c:pt idx="73">
                  <c:v>3789</c:v>
                </c:pt>
                <c:pt idx="74">
                  <c:v>3790</c:v>
                </c:pt>
                <c:pt idx="75">
                  <c:v>3791</c:v>
                </c:pt>
                <c:pt idx="76">
                  <c:v>3794</c:v>
                </c:pt>
                <c:pt idx="77">
                  <c:v>3799</c:v>
                </c:pt>
                <c:pt idx="78">
                  <c:v>3799</c:v>
                </c:pt>
                <c:pt idx="79">
                  <c:v>3801</c:v>
                </c:pt>
                <c:pt idx="80">
                  <c:v>3800</c:v>
                </c:pt>
                <c:pt idx="81">
                  <c:v>3804</c:v>
                </c:pt>
                <c:pt idx="82">
                  <c:v>3803</c:v>
                </c:pt>
                <c:pt idx="83">
                  <c:v>3804</c:v>
                </c:pt>
                <c:pt idx="84">
                  <c:v>3806</c:v>
                </c:pt>
                <c:pt idx="85">
                  <c:v>3806</c:v>
                </c:pt>
                <c:pt idx="86">
                  <c:v>3806</c:v>
                </c:pt>
                <c:pt idx="87">
                  <c:v>3807</c:v>
                </c:pt>
                <c:pt idx="88">
                  <c:v>3806</c:v>
                </c:pt>
                <c:pt idx="89">
                  <c:v>3806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31-41E2-A0EE-250AC1A0B6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@helvetia_fr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Sheet1!$C$2:$C$91</c:f>
              <c:numCache>
                <c:formatCode>General</c:formatCode>
                <c:ptCount val="90"/>
                <c:pt idx="52">
                  <c:v>123</c:v>
                </c:pt>
                <c:pt idx="53">
                  <c:v>123</c:v>
                </c:pt>
                <c:pt idx="54">
                  <c:v>123</c:v>
                </c:pt>
                <c:pt idx="55">
                  <c:v>123</c:v>
                </c:pt>
                <c:pt idx="56">
                  <c:v>123</c:v>
                </c:pt>
                <c:pt idx="57">
                  <c:v>123</c:v>
                </c:pt>
                <c:pt idx="58">
                  <c:v>123</c:v>
                </c:pt>
                <c:pt idx="59">
                  <c:v>123</c:v>
                </c:pt>
                <c:pt idx="60">
                  <c:v>123</c:v>
                </c:pt>
                <c:pt idx="61">
                  <c:v>123</c:v>
                </c:pt>
                <c:pt idx="62">
                  <c:v>123</c:v>
                </c:pt>
                <c:pt idx="63">
                  <c:v>123</c:v>
                </c:pt>
                <c:pt idx="64">
                  <c:v>123</c:v>
                </c:pt>
                <c:pt idx="65">
                  <c:v>122</c:v>
                </c:pt>
                <c:pt idx="66">
                  <c:v>122</c:v>
                </c:pt>
                <c:pt idx="67">
                  <c:v>121</c:v>
                </c:pt>
                <c:pt idx="68">
                  <c:v>121</c:v>
                </c:pt>
                <c:pt idx="69">
                  <c:v>121</c:v>
                </c:pt>
                <c:pt idx="70">
                  <c:v>121</c:v>
                </c:pt>
                <c:pt idx="71">
                  <c:v>121</c:v>
                </c:pt>
                <c:pt idx="72">
                  <c:v>121</c:v>
                </c:pt>
                <c:pt idx="73">
                  <c:v>120</c:v>
                </c:pt>
                <c:pt idx="74">
                  <c:v>120</c:v>
                </c:pt>
                <c:pt idx="75">
                  <c:v>121</c:v>
                </c:pt>
                <c:pt idx="76">
                  <c:v>121</c:v>
                </c:pt>
                <c:pt idx="77">
                  <c:v>121</c:v>
                </c:pt>
                <c:pt idx="78">
                  <c:v>121</c:v>
                </c:pt>
                <c:pt idx="79">
                  <c:v>121</c:v>
                </c:pt>
                <c:pt idx="80">
                  <c:v>121</c:v>
                </c:pt>
                <c:pt idx="81">
                  <c:v>121</c:v>
                </c:pt>
                <c:pt idx="82">
                  <c:v>120</c:v>
                </c:pt>
                <c:pt idx="83">
                  <c:v>120</c:v>
                </c:pt>
                <c:pt idx="84">
                  <c:v>120</c:v>
                </c:pt>
                <c:pt idx="85">
                  <c:v>120</c:v>
                </c:pt>
                <c:pt idx="86">
                  <c:v>120</c:v>
                </c:pt>
                <c:pt idx="87">
                  <c:v>120</c:v>
                </c:pt>
                <c:pt idx="88">
                  <c:v>120</c:v>
                </c:pt>
                <c:pt idx="89">
                  <c:v>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31-41E2-A0EE-250AC1A0B6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@helvetia_it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Sheet1!$D$2:$D$91</c:f>
              <c:numCache>
                <c:formatCode>General</c:formatCode>
                <c:ptCount val="90"/>
                <c:pt idx="52">
                  <c:v>155</c:v>
                </c:pt>
                <c:pt idx="53">
                  <c:v>155</c:v>
                </c:pt>
                <c:pt idx="54">
                  <c:v>155</c:v>
                </c:pt>
                <c:pt idx="55">
                  <c:v>155</c:v>
                </c:pt>
                <c:pt idx="56">
                  <c:v>155</c:v>
                </c:pt>
                <c:pt idx="57">
                  <c:v>156</c:v>
                </c:pt>
                <c:pt idx="58">
                  <c:v>156</c:v>
                </c:pt>
                <c:pt idx="59">
                  <c:v>156</c:v>
                </c:pt>
                <c:pt idx="60">
                  <c:v>156</c:v>
                </c:pt>
                <c:pt idx="61">
                  <c:v>156</c:v>
                </c:pt>
                <c:pt idx="62">
                  <c:v>156</c:v>
                </c:pt>
                <c:pt idx="63">
                  <c:v>156</c:v>
                </c:pt>
                <c:pt idx="64">
                  <c:v>156</c:v>
                </c:pt>
                <c:pt idx="65">
                  <c:v>156</c:v>
                </c:pt>
                <c:pt idx="66">
                  <c:v>156</c:v>
                </c:pt>
                <c:pt idx="67">
                  <c:v>155</c:v>
                </c:pt>
                <c:pt idx="68">
                  <c:v>155</c:v>
                </c:pt>
                <c:pt idx="69">
                  <c:v>155</c:v>
                </c:pt>
                <c:pt idx="70">
                  <c:v>155</c:v>
                </c:pt>
                <c:pt idx="71">
                  <c:v>155</c:v>
                </c:pt>
                <c:pt idx="72">
                  <c:v>155</c:v>
                </c:pt>
                <c:pt idx="73">
                  <c:v>155</c:v>
                </c:pt>
                <c:pt idx="74">
                  <c:v>155</c:v>
                </c:pt>
                <c:pt idx="75">
                  <c:v>156</c:v>
                </c:pt>
                <c:pt idx="76">
                  <c:v>156</c:v>
                </c:pt>
                <c:pt idx="77">
                  <c:v>156</c:v>
                </c:pt>
                <c:pt idx="78">
                  <c:v>156</c:v>
                </c:pt>
                <c:pt idx="79">
                  <c:v>156</c:v>
                </c:pt>
                <c:pt idx="80">
                  <c:v>156</c:v>
                </c:pt>
                <c:pt idx="81">
                  <c:v>156</c:v>
                </c:pt>
                <c:pt idx="82">
                  <c:v>155</c:v>
                </c:pt>
                <c:pt idx="83">
                  <c:v>155</c:v>
                </c:pt>
                <c:pt idx="84">
                  <c:v>155</c:v>
                </c:pt>
                <c:pt idx="85">
                  <c:v>155</c:v>
                </c:pt>
                <c:pt idx="86">
                  <c:v>155</c:v>
                </c:pt>
                <c:pt idx="87">
                  <c:v>155</c:v>
                </c:pt>
                <c:pt idx="88">
                  <c:v>155</c:v>
                </c:pt>
                <c:pt idx="89">
                  <c:v>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31-41E2-A0EE-250AC1A0B6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3784800"/>
        <c:axId val="443789720"/>
      </c:lineChart>
      <c:catAx>
        <c:axId val="44378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789720"/>
        <c:crosses val="autoZero"/>
        <c:auto val="1"/>
        <c:lblAlgn val="ctr"/>
        <c:lblOffset val="100"/>
        <c:noMultiLvlLbl val="0"/>
      </c:catAx>
      <c:valAx>
        <c:axId val="443789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78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Helvetia Versicherungen Schweiz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16.649999999999999</c:v>
                </c:pt>
                <c:pt idx="1">
                  <c:v>11.6</c:v>
                </c:pt>
                <c:pt idx="2">
                  <c:v>8.51</c:v>
                </c:pt>
                <c:pt idx="3">
                  <c:v>14.73</c:v>
                </c:pt>
                <c:pt idx="4">
                  <c:v>13.03</c:v>
                </c:pt>
                <c:pt idx="5">
                  <c:v>15.67</c:v>
                </c:pt>
                <c:pt idx="6">
                  <c:v>6.9</c:v>
                </c:pt>
                <c:pt idx="7">
                  <c:v>4.95</c:v>
                </c:pt>
                <c:pt idx="8">
                  <c:v>7.81</c:v>
                </c:pt>
                <c:pt idx="9">
                  <c:v>14.3</c:v>
                </c:pt>
                <c:pt idx="10">
                  <c:v>10.67</c:v>
                </c:pt>
                <c:pt idx="11">
                  <c:v>6.56</c:v>
                </c:pt>
                <c:pt idx="12">
                  <c:v>6.46</c:v>
                </c:pt>
                <c:pt idx="13">
                  <c:v>4.74</c:v>
                </c:pt>
                <c:pt idx="14">
                  <c:v>5.73</c:v>
                </c:pt>
                <c:pt idx="15">
                  <c:v>12.71</c:v>
                </c:pt>
                <c:pt idx="16">
                  <c:v>7.39</c:v>
                </c:pt>
                <c:pt idx="17">
                  <c:v>5.01</c:v>
                </c:pt>
                <c:pt idx="18">
                  <c:v>5.98</c:v>
                </c:pt>
                <c:pt idx="19">
                  <c:v>5.69</c:v>
                </c:pt>
                <c:pt idx="20">
                  <c:v>16.690000000000001</c:v>
                </c:pt>
                <c:pt idx="21">
                  <c:v>25.54</c:v>
                </c:pt>
                <c:pt idx="22">
                  <c:v>28.18</c:v>
                </c:pt>
                <c:pt idx="23">
                  <c:v>26.44</c:v>
                </c:pt>
                <c:pt idx="24">
                  <c:v>12.13</c:v>
                </c:pt>
                <c:pt idx="25">
                  <c:v>11.31</c:v>
                </c:pt>
                <c:pt idx="26">
                  <c:v>9.2200000000000006</c:v>
                </c:pt>
                <c:pt idx="27">
                  <c:v>23.75</c:v>
                </c:pt>
                <c:pt idx="28">
                  <c:v>19.649999999999999</c:v>
                </c:pt>
                <c:pt idx="29">
                  <c:v>26.52</c:v>
                </c:pt>
                <c:pt idx="30">
                  <c:v>17.45</c:v>
                </c:pt>
                <c:pt idx="31">
                  <c:v>19.21</c:v>
                </c:pt>
                <c:pt idx="32">
                  <c:v>51.95</c:v>
                </c:pt>
                <c:pt idx="33">
                  <c:v>24.41</c:v>
                </c:pt>
                <c:pt idx="34">
                  <c:v>3.7</c:v>
                </c:pt>
                <c:pt idx="35">
                  <c:v>5.17</c:v>
                </c:pt>
                <c:pt idx="36">
                  <c:v>6.64</c:v>
                </c:pt>
                <c:pt idx="37">
                  <c:v>10.68</c:v>
                </c:pt>
                <c:pt idx="38">
                  <c:v>4.5599999999999996</c:v>
                </c:pt>
                <c:pt idx="39">
                  <c:v>2.33</c:v>
                </c:pt>
                <c:pt idx="40">
                  <c:v>1.96</c:v>
                </c:pt>
                <c:pt idx="41">
                  <c:v>1.1399999999999999</c:v>
                </c:pt>
                <c:pt idx="42">
                  <c:v>3.97</c:v>
                </c:pt>
                <c:pt idx="43">
                  <c:v>2.31</c:v>
                </c:pt>
                <c:pt idx="44">
                  <c:v>1.93</c:v>
                </c:pt>
                <c:pt idx="45">
                  <c:v>1.49</c:v>
                </c:pt>
                <c:pt idx="46">
                  <c:v>1.37</c:v>
                </c:pt>
                <c:pt idx="47">
                  <c:v>1.1499999999999999</c:v>
                </c:pt>
                <c:pt idx="48">
                  <c:v>2.31</c:v>
                </c:pt>
                <c:pt idx="49">
                  <c:v>1.92</c:v>
                </c:pt>
                <c:pt idx="50">
                  <c:v>1.76</c:v>
                </c:pt>
                <c:pt idx="51">
                  <c:v>4.34</c:v>
                </c:pt>
                <c:pt idx="52">
                  <c:v>1.34</c:v>
                </c:pt>
                <c:pt idx="53">
                  <c:v>0.8</c:v>
                </c:pt>
                <c:pt idx="54">
                  <c:v>0.56000000000000005</c:v>
                </c:pt>
                <c:pt idx="55">
                  <c:v>0.65</c:v>
                </c:pt>
                <c:pt idx="56">
                  <c:v>1.21</c:v>
                </c:pt>
                <c:pt idx="57">
                  <c:v>7.25</c:v>
                </c:pt>
                <c:pt idx="58">
                  <c:v>3.87</c:v>
                </c:pt>
                <c:pt idx="59">
                  <c:v>1.33</c:v>
                </c:pt>
                <c:pt idx="60">
                  <c:v>0.8</c:v>
                </c:pt>
                <c:pt idx="61">
                  <c:v>0.88</c:v>
                </c:pt>
                <c:pt idx="62">
                  <c:v>1.27</c:v>
                </c:pt>
                <c:pt idx="63">
                  <c:v>14.59</c:v>
                </c:pt>
                <c:pt idx="64">
                  <c:v>5.76</c:v>
                </c:pt>
                <c:pt idx="65">
                  <c:v>2.77</c:v>
                </c:pt>
                <c:pt idx="66">
                  <c:v>11.97</c:v>
                </c:pt>
                <c:pt idx="67">
                  <c:v>4.6500000000000004</c:v>
                </c:pt>
                <c:pt idx="68">
                  <c:v>2.99</c:v>
                </c:pt>
                <c:pt idx="69">
                  <c:v>1.9</c:v>
                </c:pt>
                <c:pt idx="70">
                  <c:v>0.74</c:v>
                </c:pt>
                <c:pt idx="71">
                  <c:v>0.93</c:v>
                </c:pt>
                <c:pt idx="72">
                  <c:v>1.07</c:v>
                </c:pt>
                <c:pt idx="73">
                  <c:v>1.37</c:v>
                </c:pt>
                <c:pt idx="74">
                  <c:v>0.75</c:v>
                </c:pt>
                <c:pt idx="75">
                  <c:v>0.89</c:v>
                </c:pt>
                <c:pt idx="76">
                  <c:v>0.75</c:v>
                </c:pt>
                <c:pt idx="77">
                  <c:v>0.7</c:v>
                </c:pt>
                <c:pt idx="78">
                  <c:v>3.17</c:v>
                </c:pt>
                <c:pt idx="79">
                  <c:v>4.34</c:v>
                </c:pt>
                <c:pt idx="80">
                  <c:v>1.84</c:v>
                </c:pt>
                <c:pt idx="81">
                  <c:v>1.45</c:v>
                </c:pt>
                <c:pt idx="82">
                  <c:v>1.46</c:v>
                </c:pt>
                <c:pt idx="83">
                  <c:v>0.7</c:v>
                </c:pt>
                <c:pt idx="84">
                  <c:v>1.35</c:v>
                </c:pt>
                <c:pt idx="85">
                  <c:v>3.19</c:v>
                </c:pt>
                <c:pt idx="86">
                  <c:v>2.4300000000000002</c:v>
                </c:pt>
                <c:pt idx="87">
                  <c:v>1.41</c:v>
                </c:pt>
                <c:pt idx="88">
                  <c:v>1.65</c:v>
                </c:pt>
                <c:pt idx="89">
                  <c:v>2.13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64-4BC2-A249-27FC2D941F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Helvetia Assicurazioni Svizzera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Sheet1!$C$2:$C$91</c:f>
              <c:numCache>
                <c:formatCode>General</c:formatCode>
                <c:ptCount val="90"/>
                <c:pt idx="0">
                  <c:v>14.07</c:v>
                </c:pt>
                <c:pt idx="1">
                  <c:v>4.67</c:v>
                </c:pt>
                <c:pt idx="2">
                  <c:v>18.36</c:v>
                </c:pt>
                <c:pt idx="3">
                  <c:v>15.48</c:v>
                </c:pt>
                <c:pt idx="4">
                  <c:v>3.97</c:v>
                </c:pt>
                <c:pt idx="5">
                  <c:v>3.67</c:v>
                </c:pt>
                <c:pt idx="6">
                  <c:v>23.78</c:v>
                </c:pt>
                <c:pt idx="7">
                  <c:v>19.52</c:v>
                </c:pt>
                <c:pt idx="8">
                  <c:v>42.64</c:v>
                </c:pt>
                <c:pt idx="9">
                  <c:v>45.59</c:v>
                </c:pt>
                <c:pt idx="10">
                  <c:v>34.57</c:v>
                </c:pt>
                <c:pt idx="11">
                  <c:v>21.9</c:v>
                </c:pt>
                <c:pt idx="12">
                  <c:v>60.98</c:v>
                </c:pt>
                <c:pt idx="13">
                  <c:v>25.69</c:v>
                </c:pt>
                <c:pt idx="14">
                  <c:v>67.28</c:v>
                </c:pt>
                <c:pt idx="15">
                  <c:v>74.12</c:v>
                </c:pt>
                <c:pt idx="16">
                  <c:v>1.99</c:v>
                </c:pt>
                <c:pt idx="17">
                  <c:v>27.76</c:v>
                </c:pt>
                <c:pt idx="18">
                  <c:v>100</c:v>
                </c:pt>
                <c:pt idx="19">
                  <c:v>90</c:v>
                </c:pt>
                <c:pt idx="20">
                  <c:v>82.61</c:v>
                </c:pt>
                <c:pt idx="21">
                  <c:v>48.1</c:v>
                </c:pt>
                <c:pt idx="22">
                  <c:v>42.48</c:v>
                </c:pt>
                <c:pt idx="23">
                  <c:v>59.39</c:v>
                </c:pt>
                <c:pt idx="24">
                  <c:v>54.76</c:v>
                </c:pt>
                <c:pt idx="25">
                  <c:v>38.46</c:v>
                </c:pt>
                <c:pt idx="26">
                  <c:v>46.55</c:v>
                </c:pt>
                <c:pt idx="27">
                  <c:v>54.96</c:v>
                </c:pt>
                <c:pt idx="28">
                  <c:v>70.930000000000007</c:v>
                </c:pt>
                <c:pt idx="29">
                  <c:v>63.39</c:v>
                </c:pt>
                <c:pt idx="30">
                  <c:v>60.31</c:v>
                </c:pt>
                <c:pt idx="31">
                  <c:v>96.92</c:v>
                </c:pt>
                <c:pt idx="32">
                  <c:v>30.93</c:v>
                </c:pt>
                <c:pt idx="33">
                  <c:v>0.44</c:v>
                </c:pt>
                <c:pt idx="34">
                  <c:v>0.11</c:v>
                </c:pt>
                <c:pt idx="35">
                  <c:v>0.59</c:v>
                </c:pt>
                <c:pt idx="36">
                  <c:v>1.72</c:v>
                </c:pt>
                <c:pt idx="37">
                  <c:v>0.56000000000000005</c:v>
                </c:pt>
                <c:pt idx="38">
                  <c:v>1.08</c:v>
                </c:pt>
                <c:pt idx="39">
                  <c:v>0.23</c:v>
                </c:pt>
                <c:pt idx="40">
                  <c:v>0.67</c:v>
                </c:pt>
                <c:pt idx="41">
                  <c:v>0.72</c:v>
                </c:pt>
                <c:pt idx="42">
                  <c:v>0.74</c:v>
                </c:pt>
                <c:pt idx="43">
                  <c:v>0.54</c:v>
                </c:pt>
                <c:pt idx="44">
                  <c:v>0.18</c:v>
                </c:pt>
                <c:pt idx="45">
                  <c:v>0.49</c:v>
                </c:pt>
                <c:pt idx="46">
                  <c:v>0.86</c:v>
                </c:pt>
                <c:pt idx="47">
                  <c:v>0.67</c:v>
                </c:pt>
                <c:pt idx="48">
                  <c:v>0.19</c:v>
                </c:pt>
                <c:pt idx="49">
                  <c:v>0.9</c:v>
                </c:pt>
                <c:pt idx="50">
                  <c:v>0.59</c:v>
                </c:pt>
                <c:pt idx="51">
                  <c:v>0.21</c:v>
                </c:pt>
                <c:pt idx="52">
                  <c:v>0.11</c:v>
                </c:pt>
                <c:pt idx="53">
                  <c:v>0.32</c:v>
                </c:pt>
                <c:pt idx="54">
                  <c:v>0.55000000000000004</c:v>
                </c:pt>
                <c:pt idx="55">
                  <c:v>0.28000000000000003</c:v>
                </c:pt>
                <c:pt idx="56">
                  <c:v>0.13</c:v>
                </c:pt>
                <c:pt idx="57">
                  <c:v>7.0000000000000007E-2</c:v>
                </c:pt>
                <c:pt idx="58">
                  <c:v>0.31</c:v>
                </c:pt>
                <c:pt idx="59">
                  <c:v>0.09</c:v>
                </c:pt>
                <c:pt idx="60">
                  <c:v>0.17</c:v>
                </c:pt>
                <c:pt idx="61">
                  <c:v>0.13</c:v>
                </c:pt>
                <c:pt idx="62">
                  <c:v>1.95</c:v>
                </c:pt>
                <c:pt idx="63">
                  <c:v>0.85</c:v>
                </c:pt>
                <c:pt idx="64">
                  <c:v>0.84</c:v>
                </c:pt>
                <c:pt idx="65">
                  <c:v>0.25</c:v>
                </c:pt>
                <c:pt idx="66">
                  <c:v>0.11</c:v>
                </c:pt>
                <c:pt idx="67">
                  <c:v>0.26</c:v>
                </c:pt>
                <c:pt idx="68">
                  <c:v>0.03</c:v>
                </c:pt>
                <c:pt idx="69">
                  <c:v>0.22</c:v>
                </c:pt>
                <c:pt idx="70">
                  <c:v>0.13</c:v>
                </c:pt>
                <c:pt idx="71">
                  <c:v>7.0000000000000007E-2</c:v>
                </c:pt>
                <c:pt idx="72">
                  <c:v>1.68</c:v>
                </c:pt>
                <c:pt idx="73">
                  <c:v>0.39</c:v>
                </c:pt>
                <c:pt idx="74">
                  <c:v>0.45</c:v>
                </c:pt>
                <c:pt idx="75">
                  <c:v>0.28999999999999998</c:v>
                </c:pt>
                <c:pt idx="76">
                  <c:v>0.55000000000000004</c:v>
                </c:pt>
                <c:pt idx="77">
                  <c:v>0.39</c:v>
                </c:pt>
                <c:pt idx="78">
                  <c:v>0.7</c:v>
                </c:pt>
                <c:pt idx="79">
                  <c:v>0.2</c:v>
                </c:pt>
                <c:pt idx="80">
                  <c:v>0.14000000000000001</c:v>
                </c:pt>
                <c:pt idx="81">
                  <c:v>0.1</c:v>
                </c:pt>
                <c:pt idx="82">
                  <c:v>0.04</c:v>
                </c:pt>
                <c:pt idx="83">
                  <c:v>0.04</c:v>
                </c:pt>
                <c:pt idx="84">
                  <c:v>0.82</c:v>
                </c:pt>
                <c:pt idx="85">
                  <c:v>1.04</c:v>
                </c:pt>
                <c:pt idx="86">
                  <c:v>0.31</c:v>
                </c:pt>
                <c:pt idx="87">
                  <c:v>0.57999999999999996</c:v>
                </c:pt>
                <c:pt idx="88">
                  <c:v>0.27</c:v>
                </c:pt>
                <c:pt idx="89">
                  <c:v>0.69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64-4BC2-A249-27FC2D941F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Helvetia Assurances Suisse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Sheet1!$D$2:$D$91</c:f>
              <c:numCache>
                <c:formatCode>General</c:formatCode>
                <c:ptCount val="90"/>
                <c:pt idx="0">
                  <c:v>58.45</c:v>
                </c:pt>
                <c:pt idx="1">
                  <c:v>45.32</c:v>
                </c:pt>
                <c:pt idx="2">
                  <c:v>21.89</c:v>
                </c:pt>
                <c:pt idx="3">
                  <c:v>28.53</c:v>
                </c:pt>
                <c:pt idx="4">
                  <c:v>7.8</c:v>
                </c:pt>
                <c:pt idx="5">
                  <c:v>3.67</c:v>
                </c:pt>
                <c:pt idx="6">
                  <c:v>23.77</c:v>
                </c:pt>
                <c:pt idx="7">
                  <c:v>31.46</c:v>
                </c:pt>
                <c:pt idx="8">
                  <c:v>28.88</c:v>
                </c:pt>
                <c:pt idx="9">
                  <c:v>37.979999999999997</c:v>
                </c:pt>
                <c:pt idx="10">
                  <c:v>41</c:v>
                </c:pt>
                <c:pt idx="11">
                  <c:v>25.69</c:v>
                </c:pt>
                <c:pt idx="12">
                  <c:v>34.520000000000003</c:v>
                </c:pt>
                <c:pt idx="13">
                  <c:v>24.57</c:v>
                </c:pt>
                <c:pt idx="14">
                  <c:v>41.92</c:v>
                </c:pt>
                <c:pt idx="15">
                  <c:v>28.96</c:v>
                </c:pt>
                <c:pt idx="16">
                  <c:v>17.41</c:v>
                </c:pt>
                <c:pt idx="17">
                  <c:v>26.47</c:v>
                </c:pt>
                <c:pt idx="18">
                  <c:v>14.96</c:v>
                </c:pt>
                <c:pt idx="19">
                  <c:v>23.53</c:v>
                </c:pt>
                <c:pt idx="20">
                  <c:v>36.57</c:v>
                </c:pt>
                <c:pt idx="21">
                  <c:v>63.49</c:v>
                </c:pt>
                <c:pt idx="22">
                  <c:v>60.91</c:v>
                </c:pt>
                <c:pt idx="23">
                  <c:v>69.790000000000006</c:v>
                </c:pt>
                <c:pt idx="24">
                  <c:v>58.21</c:v>
                </c:pt>
                <c:pt idx="25">
                  <c:v>69.41</c:v>
                </c:pt>
                <c:pt idx="26">
                  <c:v>66.489999999999995</c:v>
                </c:pt>
                <c:pt idx="27">
                  <c:v>55.29</c:v>
                </c:pt>
                <c:pt idx="28">
                  <c:v>59.19</c:v>
                </c:pt>
                <c:pt idx="29">
                  <c:v>47.1</c:v>
                </c:pt>
                <c:pt idx="30">
                  <c:v>56.87</c:v>
                </c:pt>
                <c:pt idx="31">
                  <c:v>44.17</c:v>
                </c:pt>
                <c:pt idx="32">
                  <c:v>35.03</c:v>
                </c:pt>
                <c:pt idx="33">
                  <c:v>2.3199999999999998</c:v>
                </c:pt>
                <c:pt idx="34">
                  <c:v>0.87</c:v>
                </c:pt>
                <c:pt idx="35">
                  <c:v>4.0999999999999996</c:v>
                </c:pt>
                <c:pt idx="36">
                  <c:v>5.46</c:v>
                </c:pt>
                <c:pt idx="37">
                  <c:v>2.0699999999999998</c:v>
                </c:pt>
                <c:pt idx="38">
                  <c:v>1.8</c:v>
                </c:pt>
                <c:pt idx="39">
                  <c:v>1</c:v>
                </c:pt>
                <c:pt idx="40">
                  <c:v>1.99</c:v>
                </c:pt>
                <c:pt idx="41">
                  <c:v>0.66</c:v>
                </c:pt>
                <c:pt idx="42">
                  <c:v>3.29</c:v>
                </c:pt>
                <c:pt idx="43">
                  <c:v>1.77</c:v>
                </c:pt>
                <c:pt idx="44">
                  <c:v>3.3</c:v>
                </c:pt>
                <c:pt idx="45">
                  <c:v>1.24</c:v>
                </c:pt>
                <c:pt idx="46">
                  <c:v>1.46</c:v>
                </c:pt>
                <c:pt idx="47">
                  <c:v>1.46</c:v>
                </c:pt>
                <c:pt idx="48">
                  <c:v>2.13</c:v>
                </c:pt>
                <c:pt idx="49">
                  <c:v>3.64</c:v>
                </c:pt>
                <c:pt idx="50">
                  <c:v>2.64</c:v>
                </c:pt>
                <c:pt idx="51">
                  <c:v>1.68</c:v>
                </c:pt>
                <c:pt idx="52">
                  <c:v>1.78</c:v>
                </c:pt>
                <c:pt idx="53">
                  <c:v>1.1000000000000001</c:v>
                </c:pt>
                <c:pt idx="54">
                  <c:v>0.69</c:v>
                </c:pt>
                <c:pt idx="55">
                  <c:v>1.1599999999999999</c:v>
                </c:pt>
                <c:pt idx="56">
                  <c:v>3.67</c:v>
                </c:pt>
                <c:pt idx="57">
                  <c:v>1.24</c:v>
                </c:pt>
                <c:pt idx="58">
                  <c:v>0.89</c:v>
                </c:pt>
                <c:pt idx="59">
                  <c:v>0.39</c:v>
                </c:pt>
                <c:pt idx="60">
                  <c:v>0.24</c:v>
                </c:pt>
                <c:pt idx="61">
                  <c:v>0.15</c:v>
                </c:pt>
                <c:pt idx="62">
                  <c:v>1.71</c:v>
                </c:pt>
                <c:pt idx="63">
                  <c:v>2.98</c:v>
                </c:pt>
                <c:pt idx="64">
                  <c:v>2.44</c:v>
                </c:pt>
                <c:pt idx="65">
                  <c:v>1.48</c:v>
                </c:pt>
                <c:pt idx="66">
                  <c:v>6.59</c:v>
                </c:pt>
                <c:pt idx="67">
                  <c:v>2.0099999999999998</c:v>
                </c:pt>
                <c:pt idx="68">
                  <c:v>1.32</c:v>
                </c:pt>
                <c:pt idx="69">
                  <c:v>1.72</c:v>
                </c:pt>
                <c:pt idx="70">
                  <c:v>0.57999999999999996</c:v>
                </c:pt>
                <c:pt idx="71">
                  <c:v>0.3</c:v>
                </c:pt>
                <c:pt idx="72">
                  <c:v>1.91</c:v>
                </c:pt>
                <c:pt idx="73">
                  <c:v>1.23</c:v>
                </c:pt>
                <c:pt idx="74">
                  <c:v>1.17</c:v>
                </c:pt>
                <c:pt idx="75">
                  <c:v>0.53</c:v>
                </c:pt>
                <c:pt idx="76">
                  <c:v>0.37</c:v>
                </c:pt>
                <c:pt idx="77">
                  <c:v>0.09</c:v>
                </c:pt>
                <c:pt idx="78">
                  <c:v>0.43</c:v>
                </c:pt>
                <c:pt idx="79">
                  <c:v>0.95</c:v>
                </c:pt>
                <c:pt idx="80">
                  <c:v>0.61</c:v>
                </c:pt>
                <c:pt idx="81">
                  <c:v>0.38</c:v>
                </c:pt>
                <c:pt idx="82">
                  <c:v>0.33</c:v>
                </c:pt>
                <c:pt idx="83">
                  <c:v>0.16</c:v>
                </c:pt>
                <c:pt idx="84">
                  <c:v>3.2</c:v>
                </c:pt>
                <c:pt idx="85">
                  <c:v>1.21</c:v>
                </c:pt>
                <c:pt idx="86">
                  <c:v>0.4</c:v>
                </c:pt>
                <c:pt idx="87">
                  <c:v>0.57999999999999996</c:v>
                </c:pt>
                <c:pt idx="88">
                  <c:v>0.31</c:v>
                </c:pt>
                <c:pt idx="89">
                  <c:v>1.07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64-4BC2-A249-27FC2D941F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3763480"/>
        <c:axId val="443763808"/>
      </c:lineChart>
      <c:catAx>
        <c:axId val="443763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763808"/>
        <c:crosses val="autoZero"/>
        <c:auto val="1"/>
        <c:lblAlgn val="ctr"/>
        <c:lblOffset val="100"/>
        <c:noMultiLvlLbl val="0"/>
      </c:catAx>
      <c:valAx>
        <c:axId val="44376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763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Helvetia Versicherungen Schweiz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14393</c:v>
                </c:pt>
                <c:pt idx="1">
                  <c:v>14401</c:v>
                </c:pt>
                <c:pt idx="2">
                  <c:v>14408</c:v>
                </c:pt>
                <c:pt idx="3">
                  <c:v>14410</c:v>
                </c:pt>
                <c:pt idx="4">
                  <c:v>14414</c:v>
                </c:pt>
                <c:pt idx="5">
                  <c:v>14421</c:v>
                </c:pt>
                <c:pt idx="6">
                  <c:v>14427</c:v>
                </c:pt>
                <c:pt idx="7">
                  <c:v>14437</c:v>
                </c:pt>
                <c:pt idx="8">
                  <c:v>14438</c:v>
                </c:pt>
                <c:pt idx="9">
                  <c:v>14439</c:v>
                </c:pt>
                <c:pt idx="10">
                  <c:v>14438</c:v>
                </c:pt>
                <c:pt idx="11">
                  <c:v>14439</c:v>
                </c:pt>
                <c:pt idx="12">
                  <c:v>14440</c:v>
                </c:pt>
                <c:pt idx="13">
                  <c:v>14439</c:v>
                </c:pt>
                <c:pt idx="14">
                  <c:v>14440</c:v>
                </c:pt>
                <c:pt idx="15">
                  <c:v>14440</c:v>
                </c:pt>
                <c:pt idx="16">
                  <c:v>14448</c:v>
                </c:pt>
                <c:pt idx="17">
                  <c:v>14445</c:v>
                </c:pt>
                <c:pt idx="18">
                  <c:v>14442</c:v>
                </c:pt>
                <c:pt idx="19">
                  <c:v>14443</c:v>
                </c:pt>
                <c:pt idx="20">
                  <c:v>14444</c:v>
                </c:pt>
                <c:pt idx="21">
                  <c:v>14444</c:v>
                </c:pt>
                <c:pt idx="22">
                  <c:v>14443</c:v>
                </c:pt>
                <c:pt idx="23">
                  <c:v>14441</c:v>
                </c:pt>
                <c:pt idx="24">
                  <c:v>14440</c:v>
                </c:pt>
                <c:pt idx="25">
                  <c:v>14441</c:v>
                </c:pt>
                <c:pt idx="26">
                  <c:v>14441</c:v>
                </c:pt>
                <c:pt idx="27">
                  <c:v>15461</c:v>
                </c:pt>
                <c:pt idx="28">
                  <c:v>15453</c:v>
                </c:pt>
                <c:pt idx="29">
                  <c:v>15453</c:v>
                </c:pt>
                <c:pt idx="30">
                  <c:v>15459</c:v>
                </c:pt>
                <c:pt idx="31">
                  <c:v>15458</c:v>
                </c:pt>
                <c:pt idx="32">
                  <c:v>15459</c:v>
                </c:pt>
                <c:pt idx="33">
                  <c:v>15455</c:v>
                </c:pt>
                <c:pt idx="34">
                  <c:v>15483</c:v>
                </c:pt>
                <c:pt idx="35">
                  <c:v>15487</c:v>
                </c:pt>
                <c:pt idx="36">
                  <c:v>15491</c:v>
                </c:pt>
                <c:pt idx="37">
                  <c:v>15492</c:v>
                </c:pt>
                <c:pt idx="38">
                  <c:v>15488</c:v>
                </c:pt>
                <c:pt idx="39">
                  <c:v>15483</c:v>
                </c:pt>
                <c:pt idx="40">
                  <c:v>15483</c:v>
                </c:pt>
                <c:pt idx="41">
                  <c:v>15486</c:v>
                </c:pt>
                <c:pt idx="42">
                  <c:v>15490</c:v>
                </c:pt>
                <c:pt idx="43">
                  <c:v>15503</c:v>
                </c:pt>
                <c:pt idx="44">
                  <c:v>15506</c:v>
                </c:pt>
                <c:pt idx="45">
                  <c:v>15521</c:v>
                </c:pt>
                <c:pt idx="46">
                  <c:v>15527</c:v>
                </c:pt>
                <c:pt idx="47">
                  <c:v>15523</c:v>
                </c:pt>
                <c:pt idx="48">
                  <c:v>15538</c:v>
                </c:pt>
                <c:pt idx="49">
                  <c:v>15533</c:v>
                </c:pt>
                <c:pt idx="50">
                  <c:v>15540</c:v>
                </c:pt>
                <c:pt idx="51">
                  <c:v>15553</c:v>
                </c:pt>
                <c:pt idx="52">
                  <c:v>15564</c:v>
                </c:pt>
                <c:pt idx="53">
                  <c:v>15567</c:v>
                </c:pt>
                <c:pt idx="54">
                  <c:v>15576</c:v>
                </c:pt>
                <c:pt idx="55">
                  <c:v>15597</c:v>
                </c:pt>
                <c:pt idx="56">
                  <c:v>15611</c:v>
                </c:pt>
                <c:pt idx="57">
                  <c:v>15609</c:v>
                </c:pt>
                <c:pt idx="58">
                  <c:v>15608</c:v>
                </c:pt>
                <c:pt idx="59">
                  <c:v>15614</c:v>
                </c:pt>
                <c:pt idx="60">
                  <c:v>15614</c:v>
                </c:pt>
                <c:pt idx="61">
                  <c:v>15613</c:v>
                </c:pt>
                <c:pt idx="62">
                  <c:v>15638</c:v>
                </c:pt>
                <c:pt idx="63">
                  <c:v>15644</c:v>
                </c:pt>
                <c:pt idx="64">
                  <c:v>15642</c:v>
                </c:pt>
                <c:pt idx="65">
                  <c:v>15640</c:v>
                </c:pt>
                <c:pt idx="66">
                  <c:v>15638</c:v>
                </c:pt>
                <c:pt idx="67">
                  <c:v>15629</c:v>
                </c:pt>
                <c:pt idx="68">
                  <c:v>15629</c:v>
                </c:pt>
                <c:pt idx="69">
                  <c:v>15650</c:v>
                </c:pt>
                <c:pt idx="70">
                  <c:v>15643</c:v>
                </c:pt>
                <c:pt idx="71">
                  <c:v>15642</c:v>
                </c:pt>
                <c:pt idx="72">
                  <c:v>15643</c:v>
                </c:pt>
                <c:pt idx="73">
                  <c:v>15641</c:v>
                </c:pt>
                <c:pt idx="74">
                  <c:v>15634</c:v>
                </c:pt>
                <c:pt idx="75">
                  <c:v>15632</c:v>
                </c:pt>
                <c:pt idx="76">
                  <c:v>15654</c:v>
                </c:pt>
                <c:pt idx="77">
                  <c:v>15649</c:v>
                </c:pt>
                <c:pt idx="78">
                  <c:v>15650</c:v>
                </c:pt>
                <c:pt idx="79">
                  <c:v>15645</c:v>
                </c:pt>
                <c:pt idx="80">
                  <c:v>15641</c:v>
                </c:pt>
                <c:pt idx="81">
                  <c:v>15636</c:v>
                </c:pt>
                <c:pt idx="82">
                  <c:v>15629</c:v>
                </c:pt>
                <c:pt idx="83">
                  <c:v>15666</c:v>
                </c:pt>
                <c:pt idx="84">
                  <c:v>15667</c:v>
                </c:pt>
                <c:pt idx="85">
                  <c:v>15670</c:v>
                </c:pt>
                <c:pt idx="86">
                  <c:v>15671</c:v>
                </c:pt>
                <c:pt idx="87">
                  <c:v>15673</c:v>
                </c:pt>
                <c:pt idx="88">
                  <c:v>15671</c:v>
                </c:pt>
                <c:pt idx="89">
                  <c:v>15673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A4-434A-9279-F50961E6C8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Helvetia Assicurazioni Svizzera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Sheet1!$C$2:$C$91</c:f>
              <c:numCache>
                <c:formatCode>General</c:formatCode>
                <c:ptCount val="90"/>
                <c:pt idx="0">
                  <c:v>2847</c:v>
                </c:pt>
                <c:pt idx="1">
                  <c:v>2851</c:v>
                </c:pt>
                <c:pt idx="2">
                  <c:v>2860</c:v>
                </c:pt>
                <c:pt idx="3">
                  <c:v>2862</c:v>
                </c:pt>
                <c:pt idx="4">
                  <c:v>2865</c:v>
                </c:pt>
                <c:pt idx="5">
                  <c:v>2873</c:v>
                </c:pt>
                <c:pt idx="6">
                  <c:v>2878</c:v>
                </c:pt>
                <c:pt idx="7">
                  <c:v>2883</c:v>
                </c:pt>
                <c:pt idx="8">
                  <c:v>2883</c:v>
                </c:pt>
                <c:pt idx="9">
                  <c:v>2885</c:v>
                </c:pt>
                <c:pt idx="10">
                  <c:v>2889</c:v>
                </c:pt>
                <c:pt idx="11">
                  <c:v>2894</c:v>
                </c:pt>
                <c:pt idx="12">
                  <c:v>2893</c:v>
                </c:pt>
                <c:pt idx="13">
                  <c:v>2898</c:v>
                </c:pt>
                <c:pt idx="14">
                  <c:v>2898</c:v>
                </c:pt>
                <c:pt idx="15">
                  <c:v>2898</c:v>
                </c:pt>
                <c:pt idx="16">
                  <c:v>2912</c:v>
                </c:pt>
                <c:pt idx="17">
                  <c:v>2914</c:v>
                </c:pt>
                <c:pt idx="18">
                  <c:v>2913</c:v>
                </c:pt>
                <c:pt idx="19">
                  <c:v>2912</c:v>
                </c:pt>
                <c:pt idx="20">
                  <c:v>2912</c:v>
                </c:pt>
                <c:pt idx="21">
                  <c:v>2912</c:v>
                </c:pt>
                <c:pt idx="22">
                  <c:v>2912</c:v>
                </c:pt>
                <c:pt idx="23">
                  <c:v>2912</c:v>
                </c:pt>
                <c:pt idx="24">
                  <c:v>2912</c:v>
                </c:pt>
                <c:pt idx="25">
                  <c:v>2913</c:v>
                </c:pt>
                <c:pt idx="26">
                  <c:v>2912</c:v>
                </c:pt>
                <c:pt idx="27">
                  <c:v>1849</c:v>
                </c:pt>
                <c:pt idx="28">
                  <c:v>1850</c:v>
                </c:pt>
                <c:pt idx="29">
                  <c:v>1851</c:v>
                </c:pt>
                <c:pt idx="30">
                  <c:v>1849</c:v>
                </c:pt>
                <c:pt idx="31">
                  <c:v>1846</c:v>
                </c:pt>
                <c:pt idx="32">
                  <c:v>1846</c:v>
                </c:pt>
                <c:pt idx="33">
                  <c:v>1844</c:v>
                </c:pt>
                <c:pt idx="34">
                  <c:v>1850</c:v>
                </c:pt>
                <c:pt idx="35">
                  <c:v>1849</c:v>
                </c:pt>
                <c:pt idx="36">
                  <c:v>1851</c:v>
                </c:pt>
                <c:pt idx="37">
                  <c:v>1849</c:v>
                </c:pt>
                <c:pt idx="38">
                  <c:v>1848</c:v>
                </c:pt>
                <c:pt idx="39">
                  <c:v>1849</c:v>
                </c:pt>
                <c:pt idx="40">
                  <c:v>1850</c:v>
                </c:pt>
                <c:pt idx="41">
                  <c:v>1866</c:v>
                </c:pt>
                <c:pt idx="42">
                  <c:v>1867</c:v>
                </c:pt>
                <c:pt idx="43">
                  <c:v>1868</c:v>
                </c:pt>
                <c:pt idx="44">
                  <c:v>1870</c:v>
                </c:pt>
                <c:pt idx="45">
                  <c:v>1869</c:v>
                </c:pt>
                <c:pt idx="46">
                  <c:v>1868</c:v>
                </c:pt>
                <c:pt idx="47">
                  <c:v>1868</c:v>
                </c:pt>
                <c:pt idx="48">
                  <c:v>1872</c:v>
                </c:pt>
                <c:pt idx="49">
                  <c:v>1872</c:v>
                </c:pt>
                <c:pt idx="50">
                  <c:v>1874</c:v>
                </c:pt>
                <c:pt idx="51">
                  <c:v>1877</c:v>
                </c:pt>
                <c:pt idx="52">
                  <c:v>1877</c:v>
                </c:pt>
                <c:pt idx="53">
                  <c:v>1878</c:v>
                </c:pt>
                <c:pt idx="54">
                  <c:v>1877</c:v>
                </c:pt>
                <c:pt idx="55">
                  <c:v>1872</c:v>
                </c:pt>
                <c:pt idx="56">
                  <c:v>1878</c:v>
                </c:pt>
                <c:pt idx="57">
                  <c:v>1875</c:v>
                </c:pt>
                <c:pt idx="58">
                  <c:v>1875</c:v>
                </c:pt>
                <c:pt idx="59">
                  <c:v>1875</c:v>
                </c:pt>
                <c:pt idx="60">
                  <c:v>1873</c:v>
                </c:pt>
                <c:pt idx="61">
                  <c:v>1875</c:v>
                </c:pt>
                <c:pt idx="62">
                  <c:v>1876</c:v>
                </c:pt>
                <c:pt idx="63">
                  <c:v>1877</c:v>
                </c:pt>
                <c:pt idx="64">
                  <c:v>1878</c:v>
                </c:pt>
                <c:pt idx="65">
                  <c:v>1878</c:v>
                </c:pt>
                <c:pt idx="66">
                  <c:v>1877</c:v>
                </c:pt>
                <c:pt idx="67">
                  <c:v>1877</c:v>
                </c:pt>
                <c:pt idx="68">
                  <c:v>1874</c:v>
                </c:pt>
                <c:pt idx="69">
                  <c:v>1869</c:v>
                </c:pt>
                <c:pt idx="70">
                  <c:v>1870</c:v>
                </c:pt>
                <c:pt idx="71">
                  <c:v>1868</c:v>
                </c:pt>
                <c:pt idx="72">
                  <c:v>1866</c:v>
                </c:pt>
                <c:pt idx="73">
                  <c:v>1867</c:v>
                </c:pt>
                <c:pt idx="74">
                  <c:v>1868</c:v>
                </c:pt>
                <c:pt idx="75">
                  <c:v>1869</c:v>
                </c:pt>
                <c:pt idx="76">
                  <c:v>1876</c:v>
                </c:pt>
                <c:pt idx="77">
                  <c:v>1878</c:v>
                </c:pt>
                <c:pt idx="78">
                  <c:v>1879</c:v>
                </c:pt>
                <c:pt idx="79">
                  <c:v>1882</c:v>
                </c:pt>
                <c:pt idx="80">
                  <c:v>1885</c:v>
                </c:pt>
                <c:pt idx="81">
                  <c:v>1885</c:v>
                </c:pt>
                <c:pt idx="82">
                  <c:v>1887</c:v>
                </c:pt>
                <c:pt idx="83">
                  <c:v>1877</c:v>
                </c:pt>
                <c:pt idx="84">
                  <c:v>1877</c:v>
                </c:pt>
                <c:pt idx="85">
                  <c:v>1877</c:v>
                </c:pt>
                <c:pt idx="86">
                  <c:v>1877</c:v>
                </c:pt>
                <c:pt idx="87">
                  <c:v>1877</c:v>
                </c:pt>
                <c:pt idx="88">
                  <c:v>1877</c:v>
                </c:pt>
                <c:pt idx="89">
                  <c:v>1877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A4-434A-9279-F50961E6C8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Helvetia Assurances Suisse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Sheet1!$D$2:$D$91</c:f>
              <c:numCache>
                <c:formatCode>General</c:formatCode>
                <c:ptCount val="90"/>
                <c:pt idx="0">
                  <c:v>4470</c:v>
                </c:pt>
                <c:pt idx="1">
                  <c:v>4473</c:v>
                </c:pt>
                <c:pt idx="2">
                  <c:v>4487</c:v>
                </c:pt>
                <c:pt idx="3">
                  <c:v>4496</c:v>
                </c:pt>
                <c:pt idx="4">
                  <c:v>4509</c:v>
                </c:pt>
                <c:pt idx="5">
                  <c:v>4519</c:v>
                </c:pt>
                <c:pt idx="6">
                  <c:v>4526</c:v>
                </c:pt>
                <c:pt idx="7">
                  <c:v>4526</c:v>
                </c:pt>
                <c:pt idx="8">
                  <c:v>4529</c:v>
                </c:pt>
                <c:pt idx="9">
                  <c:v>4528</c:v>
                </c:pt>
                <c:pt idx="10">
                  <c:v>4534</c:v>
                </c:pt>
                <c:pt idx="11">
                  <c:v>4536</c:v>
                </c:pt>
                <c:pt idx="12">
                  <c:v>4535</c:v>
                </c:pt>
                <c:pt idx="13">
                  <c:v>4542</c:v>
                </c:pt>
                <c:pt idx="14">
                  <c:v>4544</c:v>
                </c:pt>
                <c:pt idx="15">
                  <c:v>4544</c:v>
                </c:pt>
                <c:pt idx="16">
                  <c:v>4543</c:v>
                </c:pt>
                <c:pt idx="17">
                  <c:v>4543</c:v>
                </c:pt>
                <c:pt idx="18">
                  <c:v>4544</c:v>
                </c:pt>
                <c:pt idx="19">
                  <c:v>4545</c:v>
                </c:pt>
                <c:pt idx="20">
                  <c:v>4545</c:v>
                </c:pt>
                <c:pt idx="21">
                  <c:v>4546</c:v>
                </c:pt>
                <c:pt idx="22">
                  <c:v>4546</c:v>
                </c:pt>
                <c:pt idx="23">
                  <c:v>4544</c:v>
                </c:pt>
                <c:pt idx="24">
                  <c:v>4543</c:v>
                </c:pt>
                <c:pt idx="25">
                  <c:v>4543</c:v>
                </c:pt>
                <c:pt idx="26">
                  <c:v>4542</c:v>
                </c:pt>
                <c:pt idx="27">
                  <c:v>3519</c:v>
                </c:pt>
                <c:pt idx="28">
                  <c:v>3524</c:v>
                </c:pt>
                <c:pt idx="29">
                  <c:v>3527</c:v>
                </c:pt>
                <c:pt idx="30">
                  <c:v>3527</c:v>
                </c:pt>
                <c:pt idx="31">
                  <c:v>3527</c:v>
                </c:pt>
                <c:pt idx="32">
                  <c:v>3527</c:v>
                </c:pt>
                <c:pt idx="33">
                  <c:v>3531</c:v>
                </c:pt>
                <c:pt idx="34">
                  <c:v>3508</c:v>
                </c:pt>
                <c:pt idx="35">
                  <c:v>3509</c:v>
                </c:pt>
                <c:pt idx="36">
                  <c:v>3510</c:v>
                </c:pt>
                <c:pt idx="37">
                  <c:v>3512</c:v>
                </c:pt>
                <c:pt idx="38">
                  <c:v>3516</c:v>
                </c:pt>
                <c:pt idx="39">
                  <c:v>3517</c:v>
                </c:pt>
                <c:pt idx="40">
                  <c:v>3518</c:v>
                </c:pt>
                <c:pt idx="41">
                  <c:v>3498</c:v>
                </c:pt>
                <c:pt idx="42">
                  <c:v>3494</c:v>
                </c:pt>
                <c:pt idx="43">
                  <c:v>3497</c:v>
                </c:pt>
                <c:pt idx="44">
                  <c:v>3498</c:v>
                </c:pt>
                <c:pt idx="45">
                  <c:v>3502</c:v>
                </c:pt>
                <c:pt idx="46">
                  <c:v>3502</c:v>
                </c:pt>
                <c:pt idx="47">
                  <c:v>3507</c:v>
                </c:pt>
                <c:pt idx="48">
                  <c:v>3480</c:v>
                </c:pt>
                <c:pt idx="49">
                  <c:v>3484</c:v>
                </c:pt>
                <c:pt idx="50">
                  <c:v>3488</c:v>
                </c:pt>
                <c:pt idx="51">
                  <c:v>3497</c:v>
                </c:pt>
                <c:pt idx="52">
                  <c:v>3503</c:v>
                </c:pt>
                <c:pt idx="53">
                  <c:v>3506</c:v>
                </c:pt>
                <c:pt idx="54">
                  <c:v>3511</c:v>
                </c:pt>
                <c:pt idx="55">
                  <c:v>3506</c:v>
                </c:pt>
                <c:pt idx="56">
                  <c:v>3509</c:v>
                </c:pt>
                <c:pt idx="57">
                  <c:v>3515</c:v>
                </c:pt>
                <c:pt idx="58">
                  <c:v>3527</c:v>
                </c:pt>
                <c:pt idx="59">
                  <c:v>3531</c:v>
                </c:pt>
                <c:pt idx="60">
                  <c:v>3534</c:v>
                </c:pt>
                <c:pt idx="61">
                  <c:v>3536</c:v>
                </c:pt>
                <c:pt idx="62">
                  <c:v>3505</c:v>
                </c:pt>
                <c:pt idx="63">
                  <c:v>3510</c:v>
                </c:pt>
                <c:pt idx="64">
                  <c:v>3513</c:v>
                </c:pt>
                <c:pt idx="65">
                  <c:v>3514</c:v>
                </c:pt>
                <c:pt idx="66">
                  <c:v>3523</c:v>
                </c:pt>
                <c:pt idx="67">
                  <c:v>3529</c:v>
                </c:pt>
                <c:pt idx="68">
                  <c:v>3532</c:v>
                </c:pt>
                <c:pt idx="69">
                  <c:v>3514</c:v>
                </c:pt>
                <c:pt idx="70">
                  <c:v>3521</c:v>
                </c:pt>
                <c:pt idx="71">
                  <c:v>3524</c:v>
                </c:pt>
                <c:pt idx="72">
                  <c:v>3528</c:v>
                </c:pt>
                <c:pt idx="73">
                  <c:v>3530</c:v>
                </c:pt>
                <c:pt idx="74">
                  <c:v>3532</c:v>
                </c:pt>
                <c:pt idx="75">
                  <c:v>3536</c:v>
                </c:pt>
                <c:pt idx="76">
                  <c:v>3514</c:v>
                </c:pt>
                <c:pt idx="77">
                  <c:v>3517</c:v>
                </c:pt>
                <c:pt idx="78">
                  <c:v>3518</c:v>
                </c:pt>
                <c:pt idx="79">
                  <c:v>3525</c:v>
                </c:pt>
                <c:pt idx="80">
                  <c:v>3528</c:v>
                </c:pt>
                <c:pt idx="81">
                  <c:v>3534</c:v>
                </c:pt>
                <c:pt idx="82">
                  <c:v>3534</c:v>
                </c:pt>
                <c:pt idx="83">
                  <c:v>3512</c:v>
                </c:pt>
                <c:pt idx="84">
                  <c:v>3512</c:v>
                </c:pt>
                <c:pt idx="85">
                  <c:v>3512</c:v>
                </c:pt>
                <c:pt idx="86">
                  <c:v>3512</c:v>
                </c:pt>
                <c:pt idx="87">
                  <c:v>3512</c:v>
                </c:pt>
                <c:pt idx="88">
                  <c:v>3512</c:v>
                </c:pt>
                <c:pt idx="89">
                  <c:v>3510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DA4-434A-9279-F50961E6C8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3760856"/>
        <c:axId val="443764792"/>
      </c:lineChart>
      <c:catAx>
        <c:axId val="443760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764792"/>
        <c:crosses val="autoZero"/>
        <c:auto val="1"/>
        <c:lblAlgn val="ctr"/>
        <c:lblOffset val="100"/>
        <c:noMultiLvlLbl val="0"/>
      </c:catAx>
      <c:valAx>
        <c:axId val="44376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76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Helvetia Versicherungen Schweiz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11101</c:v>
                </c:pt>
                <c:pt idx="1">
                  <c:v>11114</c:v>
                </c:pt>
                <c:pt idx="2">
                  <c:v>11117</c:v>
                </c:pt>
                <c:pt idx="3">
                  <c:v>11133</c:v>
                </c:pt>
                <c:pt idx="4">
                  <c:v>11142</c:v>
                </c:pt>
                <c:pt idx="5">
                  <c:v>11151</c:v>
                </c:pt>
                <c:pt idx="6">
                  <c:v>11159</c:v>
                </c:pt>
                <c:pt idx="7">
                  <c:v>11170</c:v>
                </c:pt>
                <c:pt idx="8">
                  <c:v>11188</c:v>
                </c:pt>
                <c:pt idx="9">
                  <c:v>11204</c:v>
                </c:pt>
                <c:pt idx="10">
                  <c:v>11217</c:v>
                </c:pt>
                <c:pt idx="11">
                  <c:v>11218</c:v>
                </c:pt>
                <c:pt idx="12">
                  <c:v>11233</c:v>
                </c:pt>
                <c:pt idx="13">
                  <c:v>11252</c:v>
                </c:pt>
                <c:pt idx="14">
                  <c:v>11262</c:v>
                </c:pt>
                <c:pt idx="15">
                  <c:v>11286</c:v>
                </c:pt>
                <c:pt idx="16">
                  <c:v>11300</c:v>
                </c:pt>
                <c:pt idx="17">
                  <c:v>11317</c:v>
                </c:pt>
                <c:pt idx="18">
                  <c:v>11323</c:v>
                </c:pt>
                <c:pt idx="19">
                  <c:v>11328</c:v>
                </c:pt>
                <c:pt idx="20">
                  <c:v>11345</c:v>
                </c:pt>
                <c:pt idx="21">
                  <c:v>11364</c:v>
                </c:pt>
                <c:pt idx="22">
                  <c:v>11365</c:v>
                </c:pt>
                <c:pt idx="23">
                  <c:v>11401</c:v>
                </c:pt>
                <c:pt idx="24">
                  <c:v>11415</c:v>
                </c:pt>
                <c:pt idx="25">
                  <c:v>11415</c:v>
                </c:pt>
                <c:pt idx="26">
                  <c:v>11432</c:v>
                </c:pt>
                <c:pt idx="27">
                  <c:v>11444</c:v>
                </c:pt>
                <c:pt idx="28">
                  <c:v>11462</c:v>
                </c:pt>
                <c:pt idx="29">
                  <c:v>11476</c:v>
                </c:pt>
                <c:pt idx="30">
                  <c:v>11499</c:v>
                </c:pt>
                <c:pt idx="31">
                  <c:v>11517</c:v>
                </c:pt>
                <c:pt idx="32">
                  <c:v>11531</c:v>
                </c:pt>
                <c:pt idx="33">
                  <c:v>11537</c:v>
                </c:pt>
                <c:pt idx="34">
                  <c:v>11551</c:v>
                </c:pt>
                <c:pt idx="35">
                  <c:v>11573</c:v>
                </c:pt>
                <c:pt idx="36">
                  <c:v>11595</c:v>
                </c:pt>
                <c:pt idx="37">
                  <c:v>11599</c:v>
                </c:pt>
                <c:pt idx="38">
                  <c:v>11630</c:v>
                </c:pt>
                <c:pt idx="39">
                  <c:v>11642</c:v>
                </c:pt>
                <c:pt idx="40">
                  <c:v>11663</c:v>
                </c:pt>
                <c:pt idx="41">
                  <c:v>11690</c:v>
                </c:pt>
                <c:pt idx="42">
                  <c:v>11709</c:v>
                </c:pt>
                <c:pt idx="43">
                  <c:v>11730</c:v>
                </c:pt>
                <c:pt idx="44">
                  <c:v>11745</c:v>
                </c:pt>
                <c:pt idx="45">
                  <c:v>11768</c:v>
                </c:pt>
                <c:pt idx="46">
                  <c:v>11778</c:v>
                </c:pt>
                <c:pt idx="47">
                  <c:v>11787</c:v>
                </c:pt>
                <c:pt idx="48">
                  <c:v>11802</c:v>
                </c:pt>
                <c:pt idx="49">
                  <c:v>11818</c:v>
                </c:pt>
                <c:pt idx="50">
                  <c:v>11834</c:v>
                </c:pt>
                <c:pt idx="51">
                  <c:v>11855</c:v>
                </c:pt>
                <c:pt idx="52">
                  <c:v>11868</c:v>
                </c:pt>
                <c:pt idx="53">
                  <c:v>11873</c:v>
                </c:pt>
                <c:pt idx="54">
                  <c:v>11885</c:v>
                </c:pt>
                <c:pt idx="55">
                  <c:v>11907</c:v>
                </c:pt>
                <c:pt idx="56">
                  <c:v>11931</c:v>
                </c:pt>
                <c:pt idx="57">
                  <c:v>11955</c:v>
                </c:pt>
                <c:pt idx="58">
                  <c:v>11977</c:v>
                </c:pt>
                <c:pt idx="59">
                  <c:v>11998</c:v>
                </c:pt>
                <c:pt idx="60">
                  <c:v>12010</c:v>
                </c:pt>
                <c:pt idx="61">
                  <c:v>12017</c:v>
                </c:pt>
                <c:pt idx="62">
                  <c:v>12030</c:v>
                </c:pt>
                <c:pt idx="63">
                  <c:v>12050</c:v>
                </c:pt>
                <c:pt idx="64">
                  <c:v>12087</c:v>
                </c:pt>
                <c:pt idx="65">
                  <c:v>12106</c:v>
                </c:pt>
                <c:pt idx="66">
                  <c:v>12126</c:v>
                </c:pt>
                <c:pt idx="67">
                  <c:v>12136</c:v>
                </c:pt>
                <c:pt idx="68">
                  <c:v>12157</c:v>
                </c:pt>
                <c:pt idx="69">
                  <c:v>12178</c:v>
                </c:pt>
                <c:pt idx="70">
                  <c:v>12197</c:v>
                </c:pt>
                <c:pt idx="71">
                  <c:v>12204</c:v>
                </c:pt>
                <c:pt idx="72">
                  <c:v>12224</c:v>
                </c:pt>
                <c:pt idx="73">
                  <c:v>12242</c:v>
                </c:pt>
                <c:pt idx="74">
                  <c:v>12251</c:v>
                </c:pt>
                <c:pt idx="75">
                  <c:v>12254</c:v>
                </c:pt>
                <c:pt idx="76">
                  <c:v>12267</c:v>
                </c:pt>
                <c:pt idx="77">
                  <c:v>12279</c:v>
                </c:pt>
                <c:pt idx="78">
                  <c:v>12292</c:v>
                </c:pt>
                <c:pt idx="79">
                  <c:v>12302</c:v>
                </c:pt>
                <c:pt idx="80">
                  <c:v>12324</c:v>
                </c:pt>
                <c:pt idx="81">
                  <c:v>12330</c:v>
                </c:pt>
                <c:pt idx="82">
                  <c:v>12337</c:v>
                </c:pt>
                <c:pt idx="83">
                  <c:v>12355</c:v>
                </c:pt>
                <c:pt idx="84">
                  <c:v>12366</c:v>
                </c:pt>
                <c:pt idx="85">
                  <c:v>12382</c:v>
                </c:pt>
                <c:pt idx="86">
                  <c:v>12391</c:v>
                </c:pt>
                <c:pt idx="87">
                  <c:v>12406</c:v>
                </c:pt>
                <c:pt idx="88">
                  <c:v>12413</c:v>
                </c:pt>
                <c:pt idx="89">
                  <c:v>12422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78-4907-9012-D661EFCC31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3761184"/>
        <c:axId val="443768728"/>
      </c:lineChart>
      <c:catAx>
        <c:axId val="44376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768728"/>
        <c:crosses val="autoZero"/>
        <c:auto val="1"/>
        <c:lblAlgn val="ctr"/>
        <c:lblOffset val="100"/>
        <c:noMultiLvlLbl val="0"/>
      </c:catAx>
      <c:valAx>
        <c:axId val="443768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76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Helvetia Versicherungen Schweiz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0.72986123625878496</c:v>
                </c:pt>
                <c:pt idx="1">
                  <c:v>0</c:v>
                </c:pt>
                <c:pt idx="2">
                  <c:v>0.44084570400359901</c:v>
                </c:pt>
                <c:pt idx="3">
                  <c:v>0</c:v>
                </c:pt>
                <c:pt idx="4">
                  <c:v>0.86199155966597796</c:v>
                </c:pt>
                <c:pt idx="5">
                  <c:v>0</c:v>
                </c:pt>
                <c:pt idx="6">
                  <c:v>1.0219632451815299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0.57818893435331797</c:v>
                </c:pt>
                <c:pt idx="14">
                  <c:v>0.399751265879009</c:v>
                </c:pt>
                <c:pt idx="15">
                  <c:v>0.56767784282419698</c:v>
                </c:pt>
                <c:pt idx="16">
                  <c:v>0.172673337465687</c:v>
                </c:pt>
                <c:pt idx="17">
                  <c:v>0</c:v>
                </c:pt>
                <c:pt idx="18">
                  <c:v>0.503533568904594</c:v>
                </c:pt>
                <c:pt idx="19">
                  <c:v>0</c:v>
                </c:pt>
                <c:pt idx="20">
                  <c:v>1.0762173606210299</c:v>
                </c:pt>
                <c:pt idx="21">
                  <c:v>0</c:v>
                </c:pt>
                <c:pt idx="22">
                  <c:v>0.22879267863428401</c:v>
                </c:pt>
                <c:pt idx="23">
                  <c:v>0.342616182025828</c:v>
                </c:pt>
                <c:pt idx="24">
                  <c:v>0.18846423562412301</c:v>
                </c:pt>
                <c:pt idx="25">
                  <c:v>0</c:v>
                </c:pt>
                <c:pt idx="26">
                  <c:v>0</c:v>
                </c:pt>
                <c:pt idx="27">
                  <c:v>0.30599755201958401</c:v>
                </c:pt>
                <c:pt idx="28">
                  <c:v>0</c:v>
                </c:pt>
                <c:pt idx="29">
                  <c:v>0.14822565175690999</c:v>
                </c:pt>
                <c:pt idx="30">
                  <c:v>1.2013580569339299</c:v>
                </c:pt>
                <c:pt idx="31">
                  <c:v>0.165102537365311</c:v>
                </c:pt>
                <c:pt idx="32">
                  <c:v>0</c:v>
                </c:pt>
                <c:pt idx="33">
                  <c:v>0</c:v>
                </c:pt>
                <c:pt idx="34">
                  <c:v>0.63236313236313202</c:v>
                </c:pt>
                <c:pt idx="35">
                  <c:v>0.62272963155163497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0.12873326467559201</c:v>
                </c:pt>
                <c:pt idx="41">
                  <c:v>0.10277492291880801</c:v>
                </c:pt>
                <c:pt idx="42">
                  <c:v>0</c:v>
                </c:pt>
                <c:pt idx="43">
                  <c:v>0.41812441334584899</c:v>
                </c:pt>
                <c:pt idx="44">
                  <c:v>0</c:v>
                </c:pt>
                <c:pt idx="45">
                  <c:v>0.484858795508676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0.15220700152207001</c:v>
                </c:pt>
                <c:pt idx="51">
                  <c:v>0</c:v>
                </c:pt>
                <c:pt idx="52">
                  <c:v>0.78408228648511902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0.57774428535543798</c:v>
                </c:pt>
                <c:pt idx="58">
                  <c:v>0.15878321912084201</c:v>
                </c:pt>
                <c:pt idx="59">
                  <c:v>0.60482189038124601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0.33145508783559802</c:v>
                </c:pt>
                <c:pt idx="65">
                  <c:v>0</c:v>
                </c:pt>
                <c:pt idx="66">
                  <c:v>6.60283922086497E-2</c:v>
                </c:pt>
                <c:pt idx="67">
                  <c:v>0.206083587503091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0.45081967213114799</c:v>
                </c:pt>
                <c:pt idx="72">
                  <c:v>0</c:v>
                </c:pt>
                <c:pt idx="73">
                  <c:v>0.564048066704815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0.244200244200244</c:v>
                </c:pt>
                <c:pt idx="79">
                  <c:v>0.80507440839229105</c:v>
                </c:pt>
                <c:pt idx="80">
                  <c:v>0.28425241614553698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0.817152103559871</c:v>
                </c:pt>
                <c:pt idx="85">
                  <c:v>0</c:v>
                </c:pt>
                <c:pt idx="86">
                  <c:v>0</c:v>
                </c:pt>
                <c:pt idx="87">
                  <c:v>0.185513792547185</c:v>
                </c:pt>
                <c:pt idx="88">
                  <c:v>0</c:v>
                </c:pt>
                <c:pt idx="89">
                  <c:v>9.66417008939357E-2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CD-4ED7-85BD-B3A5AFD3E7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407064"/>
        <c:axId val="443785456"/>
      </c:lineChart>
      <c:catAx>
        <c:axId val="34540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785456"/>
        <c:crosses val="autoZero"/>
        <c:auto val="1"/>
        <c:lblAlgn val="ctr"/>
        <c:lblOffset val="100"/>
        <c:noMultiLvlLbl val="0"/>
      </c:catAx>
      <c:valAx>
        <c:axId val="44378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07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helvetia.schweiz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1767</c:v>
                </c:pt>
                <c:pt idx="1">
                  <c:v>1771</c:v>
                </c:pt>
                <c:pt idx="2">
                  <c:v>1773</c:v>
                </c:pt>
                <c:pt idx="3">
                  <c:v>1780</c:v>
                </c:pt>
                <c:pt idx="4">
                  <c:v>1786</c:v>
                </c:pt>
                <c:pt idx="5">
                  <c:v>1789</c:v>
                </c:pt>
                <c:pt idx="6">
                  <c:v>1791</c:v>
                </c:pt>
                <c:pt idx="7">
                  <c:v>1797</c:v>
                </c:pt>
                <c:pt idx="8">
                  <c:v>1801</c:v>
                </c:pt>
                <c:pt idx="9">
                  <c:v>1804</c:v>
                </c:pt>
                <c:pt idx="10">
                  <c:v>1806</c:v>
                </c:pt>
                <c:pt idx="11">
                  <c:v>1814</c:v>
                </c:pt>
                <c:pt idx="12">
                  <c:v>1815</c:v>
                </c:pt>
                <c:pt idx="13">
                  <c:v>1818</c:v>
                </c:pt>
                <c:pt idx="14">
                  <c:v>1819</c:v>
                </c:pt>
                <c:pt idx="15">
                  <c:v>1821</c:v>
                </c:pt>
                <c:pt idx="16">
                  <c:v>1830</c:v>
                </c:pt>
                <c:pt idx="17">
                  <c:v>1831</c:v>
                </c:pt>
                <c:pt idx="18">
                  <c:v>1833</c:v>
                </c:pt>
                <c:pt idx="19">
                  <c:v>1841</c:v>
                </c:pt>
                <c:pt idx="20">
                  <c:v>1848</c:v>
                </c:pt>
                <c:pt idx="21">
                  <c:v>1855</c:v>
                </c:pt>
                <c:pt idx="22">
                  <c:v>1856</c:v>
                </c:pt>
                <c:pt idx="23">
                  <c:v>1855</c:v>
                </c:pt>
                <c:pt idx="24">
                  <c:v>1857</c:v>
                </c:pt>
                <c:pt idx="25">
                  <c:v>1859</c:v>
                </c:pt>
                <c:pt idx="26">
                  <c:v>1860</c:v>
                </c:pt>
                <c:pt idx="27">
                  <c:v>1864</c:v>
                </c:pt>
                <c:pt idx="28">
                  <c:v>1869</c:v>
                </c:pt>
                <c:pt idx="29">
                  <c:v>1869</c:v>
                </c:pt>
                <c:pt idx="30">
                  <c:v>1871</c:v>
                </c:pt>
                <c:pt idx="31">
                  <c:v>1870</c:v>
                </c:pt>
                <c:pt idx="32">
                  <c:v>1870</c:v>
                </c:pt>
                <c:pt idx="33">
                  <c:v>1873</c:v>
                </c:pt>
                <c:pt idx="34">
                  <c:v>1879</c:v>
                </c:pt>
                <c:pt idx="35">
                  <c:v>1884</c:v>
                </c:pt>
                <c:pt idx="36">
                  <c:v>1884</c:v>
                </c:pt>
                <c:pt idx="37">
                  <c:v>1883</c:v>
                </c:pt>
                <c:pt idx="38">
                  <c:v>1883</c:v>
                </c:pt>
                <c:pt idx="39">
                  <c:v>1885</c:v>
                </c:pt>
                <c:pt idx="40">
                  <c:v>1888</c:v>
                </c:pt>
                <c:pt idx="41">
                  <c:v>1892</c:v>
                </c:pt>
                <c:pt idx="42">
                  <c:v>1903</c:v>
                </c:pt>
                <c:pt idx="43">
                  <c:v>1923</c:v>
                </c:pt>
                <c:pt idx="44">
                  <c:v>1929</c:v>
                </c:pt>
                <c:pt idx="45">
                  <c:v>1939</c:v>
                </c:pt>
                <c:pt idx="46">
                  <c:v>1940</c:v>
                </c:pt>
                <c:pt idx="47">
                  <c:v>1944</c:v>
                </c:pt>
                <c:pt idx="48">
                  <c:v>1944</c:v>
                </c:pt>
                <c:pt idx="49">
                  <c:v>1945</c:v>
                </c:pt>
                <c:pt idx="50">
                  <c:v>1948</c:v>
                </c:pt>
                <c:pt idx="51">
                  <c:v>1949</c:v>
                </c:pt>
                <c:pt idx="52">
                  <c:v>1956</c:v>
                </c:pt>
                <c:pt idx="53">
                  <c:v>1962</c:v>
                </c:pt>
                <c:pt idx="54">
                  <c:v>1963</c:v>
                </c:pt>
                <c:pt idx="55">
                  <c:v>1970</c:v>
                </c:pt>
                <c:pt idx="56">
                  <c:v>1978</c:v>
                </c:pt>
                <c:pt idx="57">
                  <c:v>1983</c:v>
                </c:pt>
                <c:pt idx="58">
                  <c:v>1985</c:v>
                </c:pt>
                <c:pt idx="59">
                  <c:v>1994</c:v>
                </c:pt>
                <c:pt idx="60">
                  <c:v>1992</c:v>
                </c:pt>
                <c:pt idx="61">
                  <c:v>1997</c:v>
                </c:pt>
                <c:pt idx="62">
                  <c:v>1994</c:v>
                </c:pt>
                <c:pt idx="63">
                  <c:v>2001</c:v>
                </c:pt>
                <c:pt idx="64">
                  <c:v>2003</c:v>
                </c:pt>
                <c:pt idx="65">
                  <c:v>2008</c:v>
                </c:pt>
                <c:pt idx="66">
                  <c:v>2009</c:v>
                </c:pt>
                <c:pt idx="67">
                  <c:v>2018</c:v>
                </c:pt>
                <c:pt idx="68">
                  <c:v>2019</c:v>
                </c:pt>
                <c:pt idx="69">
                  <c:v>2020</c:v>
                </c:pt>
                <c:pt idx="70">
                  <c:v>2025</c:v>
                </c:pt>
                <c:pt idx="71">
                  <c:v>2027</c:v>
                </c:pt>
                <c:pt idx="72">
                  <c:v>2025</c:v>
                </c:pt>
                <c:pt idx="73">
                  <c:v>2026</c:v>
                </c:pt>
                <c:pt idx="74">
                  <c:v>2025</c:v>
                </c:pt>
                <c:pt idx="75">
                  <c:v>2029</c:v>
                </c:pt>
                <c:pt idx="76">
                  <c:v>2030</c:v>
                </c:pt>
                <c:pt idx="77">
                  <c:v>2031</c:v>
                </c:pt>
                <c:pt idx="78">
                  <c:v>2027</c:v>
                </c:pt>
                <c:pt idx="79">
                  <c:v>2029</c:v>
                </c:pt>
                <c:pt idx="80">
                  <c:v>2031</c:v>
                </c:pt>
                <c:pt idx="81">
                  <c:v>2035</c:v>
                </c:pt>
                <c:pt idx="82">
                  <c:v>2040</c:v>
                </c:pt>
                <c:pt idx="83">
                  <c:v>2039</c:v>
                </c:pt>
                <c:pt idx="84">
                  <c:v>2038</c:v>
                </c:pt>
                <c:pt idx="85">
                  <c:v>2041</c:v>
                </c:pt>
                <c:pt idx="86">
                  <c:v>2041</c:v>
                </c:pt>
                <c:pt idx="87">
                  <c:v>2051</c:v>
                </c:pt>
                <c:pt idx="88">
                  <c:v>2051</c:v>
                </c:pt>
                <c:pt idx="89">
                  <c:v>2046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20-4D96-9ACB-C9D21FB39A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helvetia.suisse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Sheet1!$C$2:$C$91</c:f>
              <c:numCache>
                <c:formatCode>General</c:formatCode>
                <c:ptCount val="90"/>
                <c:pt idx="52">
                  <c:v>219</c:v>
                </c:pt>
                <c:pt idx="53">
                  <c:v>219</c:v>
                </c:pt>
                <c:pt idx="54">
                  <c:v>218</c:v>
                </c:pt>
                <c:pt idx="55">
                  <c:v>218</c:v>
                </c:pt>
                <c:pt idx="56">
                  <c:v>218</c:v>
                </c:pt>
                <c:pt idx="57">
                  <c:v>218</c:v>
                </c:pt>
                <c:pt idx="58">
                  <c:v>218</c:v>
                </c:pt>
                <c:pt idx="59">
                  <c:v>219</c:v>
                </c:pt>
                <c:pt idx="60">
                  <c:v>218</c:v>
                </c:pt>
                <c:pt idx="61">
                  <c:v>219</c:v>
                </c:pt>
                <c:pt idx="62">
                  <c:v>219</c:v>
                </c:pt>
                <c:pt idx="63">
                  <c:v>219</c:v>
                </c:pt>
                <c:pt idx="64">
                  <c:v>219</c:v>
                </c:pt>
                <c:pt idx="65">
                  <c:v>219</c:v>
                </c:pt>
                <c:pt idx="66">
                  <c:v>219</c:v>
                </c:pt>
                <c:pt idx="67">
                  <c:v>221</c:v>
                </c:pt>
                <c:pt idx="68">
                  <c:v>221</c:v>
                </c:pt>
                <c:pt idx="69">
                  <c:v>221</c:v>
                </c:pt>
                <c:pt idx="70">
                  <c:v>221</c:v>
                </c:pt>
                <c:pt idx="71">
                  <c:v>221</c:v>
                </c:pt>
                <c:pt idx="72">
                  <c:v>224</c:v>
                </c:pt>
                <c:pt idx="73">
                  <c:v>226</c:v>
                </c:pt>
                <c:pt idx="74">
                  <c:v>224</c:v>
                </c:pt>
                <c:pt idx="75">
                  <c:v>225</c:v>
                </c:pt>
                <c:pt idx="76">
                  <c:v>226</c:v>
                </c:pt>
                <c:pt idx="77">
                  <c:v>226</c:v>
                </c:pt>
                <c:pt idx="78">
                  <c:v>226</c:v>
                </c:pt>
                <c:pt idx="79">
                  <c:v>227</c:v>
                </c:pt>
                <c:pt idx="80">
                  <c:v>227</c:v>
                </c:pt>
                <c:pt idx="81">
                  <c:v>226</c:v>
                </c:pt>
                <c:pt idx="82">
                  <c:v>227</c:v>
                </c:pt>
                <c:pt idx="83">
                  <c:v>226</c:v>
                </c:pt>
                <c:pt idx="84">
                  <c:v>226</c:v>
                </c:pt>
                <c:pt idx="85">
                  <c:v>226</c:v>
                </c:pt>
                <c:pt idx="86">
                  <c:v>227</c:v>
                </c:pt>
                <c:pt idx="87">
                  <c:v>227</c:v>
                </c:pt>
                <c:pt idx="88">
                  <c:v>226</c:v>
                </c:pt>
                <c:pt idx="89">
                  <c:v>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20-4D96-9ACB-C9D21FB39A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helvetia.svizzera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Sheet1!$D$2:$D$91</c:f>
              <c:numCache>
                <c:formatCode>General</c:formatCode>
                <c:ptCount val="90"/>
                <c:pt idx="52">
                  <c:v>153</c:v>
                </c:pt>
                <c:pt idx="53">
                  <c:v>153</c:v>
                </c:pt>
                <c:pt idx="54">
                  <c:v>153</c:v>
                </c:pt>
                <c:pt idx="55">
                  <c:v>153</c:v>
                </c:pt>
                <c:pt idx="56">
                  <c:v>154</c:v>
                </c:pt>
                <c:pt idx="57">
                  <c:v>154</c:v>
                </c:pt>
                <c:pt idx="58">
                  <c:v>154</c:v>
                </c:pt>
                <c:pt idx="59">
                  <c:v>154</c:v>
                </c:pt>
                <c:pt idx="60">
                  <c:v>154</c:v>
                </c:pt>
                <c:pt idx="61">
                  <c:v>155</c:v>
                </c:pt>
                <c:pt idx="62">
                  <c:v>155</c:v>
                </c:pt>
                <c:pt idx="63">
                  <c:v>155</c:v>
                </c:pt>
                <c:pt idx="64">
                  <c:v>155</c:v>
                </c:pt>
                <c:pt idx="65">
                  <c:v>155</c:v>
                </c:pt>
                <c:pt idx="66">
                  <c:v>157</c:v>
                </c:pt>
                <c:pt idx="67">
                  <c:v>157</c:v>
                </c:pt>
                <c:pt idx="68">
                  <c:v>156</c:v>
                </c:pt>
                <c:pt idx="69">
                  <c:v>157</c:v>
                </c:pt>
                <c:pt idx="70">
                  <c:v>157</c:v>
                </c:pt>
                <c:pt idx="71">
                  <c:v>158</c:v>
                </c:pt>
                <c:pt idx="72">
                  <c:v>159</c:v>
                </c:pt>
                <c:pt idx="73">
                  <c:v>159</c:v>
                </c:pt>
                <c:pt idx="74">
                  <c:v>158</c:v>
                </c:pt>
                <c:pt idx="75">
                  <c:v>158</c:v>
                </c:pt>
                <c:pt idx="76">
                  <c:v>159</c:v>
                </c:pt>
                <c:pt idx="77">
                  <c:v>159</c:v>
                </c:pt>
                <c:pt idx="78">
                  <c:v>159</c:v>
                </c:pt>
                <c:pt idx="79">
                  <c:v>160</c:v>
                </c:pt>
                <c:pt idx="80">
                  <c:v>160</c:v>
                </c:pt>
                <c:pt idx="81">
                  <c:v>160</c:v>
                </c:pt>
                <c:pt idx="82">
                  <c:v>159</c:v>
                </c:pt>
                <c:pt idx="83">
                  <c:v>159</c:v>
                </c:pt>
                <c:pt idx="84">
                  <c:v>159</c:v>
                </c:pt>
                <c:pt idx="85">
                  <c:v>159</c:v>
                </c:pt>
                <c:pt idx="86">
                  <c:v>159</c:v>
                </c:pt>
                <c:pt idx="87">
                  <c:v>160</c:v>
                </c:pt>
                <c:pt idx="88">
                  <c:v>159</c:v>
                </c:pt>
                <c:pt idx="89">
                  <c:v>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20-4D96-9ACB-C9D21FB39A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8624584"/>
        <c:axId val="448622944"/>
      </c:lineChart>
      <c:catAx>
        <c:axId val="448624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622944"/>
        <c:crosses val="autoZero"/>
        <c:auto val="1"/>
        <c:lblAlgn val="ctr"/>
        <c:lblOffset val="100"/>
        <c:noMultiLvlLbl val="0"/>
      </c:catAx>
      <c:valAx>
        <c:axId val="44862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62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0.22007552065235</c:v>
                </c:pt>
                <c:pt idx="1">
                  <c:v>0</c:v>
                </c:pt>
                <c:pt idx="2">
                  <c:v>0.13654562706843501</c:v>
                </c:pt>
                <c:pt idx="3">
                  <c:v>0.298424595738774</c:v>
                </c:pt>
                <c:pt idx="4">
                  <c:v>0.187369882026371</c:v>
                </c:pt>
                <c:pt idx="5">
                  <c:v>0</c:v>
                </c:pt>
                <c:pt idx="6">
                  <c:v>8.3200443735699903E-2</c:v>
                </c:pt>
                <c:pt idx="7">
                  <c:v>0.22870607803728599</c:v>
                </c:pt>
                <c:pt idx="8">
                  <c:v>0.22859517871986701</c:v>
                </c:pt>
                <c:pt idx="9">
                  <c:v>0.12292243767313001</c:v>
                </c:pt>
                <c:pt idx="10">
                  <c:v>0.223899545276181</c:v>
                </c:pt>
                <c:pt idx="11">
                  <c:v>8.6565096952908593E-2</c:v>
                </c:pt>
                <c:pt idx="12">
                  <c:v>0</c:v>
                </c:pt>
                <c:pt idx="13">
                  <c:v>0.10387092306626999</c:v>
                </c:pt>
                <c:pt idx="14">
                  <c:v>0.11426592797783899</c:v>
                </c:pt>
                <c:pt idx="15">
                  <c:v>9.6946194861851701E-2</c:v>
                </c:pt>
                <c:pt idx="16">
                  <c:v>0.110764970578055</c:v>
                </c:pt>
                <c:pt idx="17">
                  <c:v>0</c:v>
                </c:pt>
                <c:pt idx="18">
                  <c:v>0.19728644607503801</c:v>
                </c:pt>
                <c:pt idx="19">
                  <c:v>0.13846579894766001</c:v>
                </c:pt>
                <c:pt idx="20">
                  <c:v>0.33229491173416398</c:v>
                </c:pt>
                <c:pt idx="21">
                  <c:v>0.143051613945225</c:v>
                </c:pt>
                <c:pt idx="22">
                  <c:v>0.119995384792893</c:v>
                </c:pt>
                <c:pt idx="23">
                  <c:v>0</c:v>
                </c:pt>
                <c:pt idx="24">
                  <c:v>6.23139237000623E-2</c:v>
                </c:pt>
                <c:pt idx="25">
                  <c:v>0</c:v>
                </c:pt>
                <c:pt idx="26">
                  <c:v>8.3085231600083104E-2</c:v>
                </c:pt>
                <c:pt idx="27">
                  <c:v>6.8027210884353706E-2</c:v>
                </c:pt>
                <c:pt idx="28">
                  <c:v>0.16077170418006401</c:v>
                </c:pt>
                <c:pt idx="29">
                  <c:v>5.1183621241202799E-2</c:v>
                </c:pt>
                <c:pt idx="30">
                  <c:v>0.10076775431861799</c:v>
                </c:pt>
                <c:pt idx="31">
                  <c:v>0.343106674984404</c:v>
                </c:pt>
                <c:pt idx="32">
                  <c:v>0</c:v>
                </c:pt>
                <c:pt idx="33">
                  <c:v>0.11032762507794899</c:v>
                </c:pt>
                <c:pt idx="34">
                  <c:v>9.1140212020914296E-2</c:v>
                </c:pt>
                <c:pt idx="35">
                  <c:v>6.9554372331750394E-2</c:v>
                </c:pt>
                <c:pt idx="36">
                  <c:v>0.110301170151544</c:v>
                </c:pt>
                <c:pt idx="37">
                  <c:v>7.6716532412734906E-2</c:v>
                </c:pt>
                <c:pt idx="38">
                  <c:v>6.2329194035575602E-2</c:v>
                </c:pt>
                <c:pt idx="39">
                  <c:v>3.35634829305715E-2</c:v>
                </c:pt>
                <c:pt idx="40">
                  <c:v>4.6349571666027399E-2</c:v>
                </c:pt>
                <c:pt idx="41">
                  <c:v>7.6705498825447097E-2</c:v>
                </c:pt>
                <c:pt idx="42">
                  <c:v>0.195570894449238</c:v>
                </c:pt>
                <c:pt idx="43">
                  <c:v>0.11022716380715</c:v>
                </c:pt>
                <c:pt idx="44">
                  <c:v>0.154498419085944</c:v>
                </c:pt>
                <c:pt idx="45">
                  <c:v>6.2236690923018E-2</c:v>
                </c:pt>
                <c:pt idx="46">
                  <c:v>4.4667783361250699E-2</c:v>
                </c:pt>
                <c:pt idx="47">
                  <c:v>3.8288503876710997E-2</c:v>
                </c:pt>
                <c:pt idx="48">
                  <c:v>5.3840631730078997E-2</c:v>
                </c:pt>
                <c:pt idx="49">
                  <c:v>6.8194869831546698E-2</c:v>
                </c:pt>
                <c:pt idx="50">
                  <c:v>6.3805011883683496E-2</c:v>
                </c:pt>
                <c:pt idx="51">
                  <c:v>6.2180131056583897E-2</c:v>
                </c:pt>
                <c:pt idx="52">
                  <c:v>0</c:v>
                </c:pt>
                <c:pt idx="53">
                  <c:v>9.5467672259481107E-2</c:v>
                </c:pt>
                <c:pt idx="54">
                  <c:v>0</c:v>
                </c:pt>
                <c:pt idx="55">
                  <c:v>1.90744140578432E-2</c:v>
                </c:pt>
                <c:pt idx="56">
                  <c:v>3.1758886533438099E-2</c:v>
                </c:pt>
                <c:pt idx="57">
                  <c:v>6.9041043710122804E-2</c:v>
                </c:pt>
                <c:pt idx="58">
                  <c:v>2.3802723031514799E-2</c:v>
                </c:pt>
                <c:pt idx="59">
                  <c:v>2.8555111364934299E-2</c:v>
                </c:pt>
                <c:pt idx="60">
                  <c:v>0</c:v>
                </c:pt>
                <c:pt idx="61">
                  <c:v>1.6650808753567999E-2</c:v>
                </c:pt>
                <c:pt idx="62">
                  <c:v>1.42699493892462E-2</c:v>
                </c:pt>
                <c:pt idx="63">
                  <c:v>4.5342845818470097E-2</c:v>
                </c:pt>
                <c:pt idx="64">
                  <c:v>2.00771384794209E-2</c:v>
                </c:pt>
                <c:pt idx="65">
                  <c:v>7.4470782101660499E-2</c:v>
                </c:pt>
                <c:pt idx="66">
                  <c:v>3.3268380780381197E-2</c:v>
                </c:pt>
                <c:pt idx="67">
                  <c:v>1.26728658101922E-2</c:v>
                </c:pt>
                <c:pt idx="68">
                  <c:v>3.16826664132053E-3</c:v>
                </c:pt>
                <c:pt idx="69">
                  <c:v>8.4495141529362106E-3</c:v>
                </c:pt>
                <c:pt idx="70">
                  <c:v>2.0595690747781999E-2</c:v>
                </c:pt>
                <c:pt idx="71">
                  <c:v>1.42590069393834E-2</c:v>
                </c:pt>
                <c:pt idx="72">
                  <c:v>2.2181731759486699E-2</c:v>
                </c:pt>
                <c:pt idx="73">
                  <c:v>4.83183625619822E-2</c:v>
                </c:pt>
                <c:pt idx="74">
                  <c:v>6.6529383811183299E-2</c:v>
                </c:pt>
                <c:pt idx="75">
                  <c:v>3.6433334917391397E-2</c:v>
                </c:pt>
                <c:pt idx="76">
                  <c:v>0</c:v>
                </c:pt>
                <c:pt idx="77">
                  <c:v>3.0616392438806799E-2</c:v>
                </c:pt>
                <c:pt idx="78">
                  <c:v>3.64194891770779E-2</c:v>
                </c:pt>
                <c:pt idx="79">
                  <c:v>2.21669806988932E-2</c:v>
                </c:pt>
                <c:pt idx="80">
                  <c:v>1.42481714846595E-2</c:v>
                </c:pt>
                <c:pt idx="81">
                  <c:v>0</c:v>
                </c:pt>
                <c:pt idx="82">
                  <c:v>0</c:v>
                </c:pt>
                <c:pt idx="83">
                  <c:v>1.424636717637E-2</c:v>
                </c:pt>
                <c:pt idx="84">
                  <c:v>3.4428175702413903E-2</c:v>
                </c:pt>
                <c:pt idx="85">
                  <c:v>0</c:v>
                </c:pt>
                <c:pt idx="86">
                  <c:v>2.0573201031825201E-2</c:v>
                </c:pt>
                <c:pt idx="87">
                  <c:v>2.2154352539047E-2</c:v>
                </c:pt>
                <c:pt idx="88">
                  <c:v>6.3293142188043904E-3</c:v>
                </c:pt>
                <c:pt idx="8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6E-4193-A8C2-538E131122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Sheet1!$C$2:$C$91</c:f>
              <c:numCache>
                <c:formatCode>General</c:formatCode>
                <c:ptCount val="90"/>
                <c:pt idx="0">
                  <c:v>5.3205639797818602E-2</c:v>
                </c:pt>
                <c:pt idx="1">
                  <c:v>0</c:v>
                </c:pt>
                <c:pt idx="2">
                  <c:v>3.5479865176512297E-2</c:v>
                </c:pt>
                <c:pt idx="3">
                  <c:v>0.106411279595637</c:v>
                </c:pt>
                <c:pt idx="4">
                  <c:v>0.159574468085106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0.106467926537131</c:v>
                </c:pt>
                <c:pt idx="9">
                  <c:v>1.33049494411921E-2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8.8581805297191993E-3</c:v>
                </c:pt>
                <c:pt idx="14">
                  <c:v>7.30994152046784E-2</c:v>
                </c:pt>
                <c:pt idx="15">
                  <c:v>0.15948963317384399</c:v>
                </c:pt>
                <c:pt idx="16">
                  <c:v>0.10101010101010099</c:v>
                </c:pt>
                <c:pt idx="17">
                  <c:v>0</c:v>
                </c:pt>
                <c:pt idx="18">
                  <c:v>2.6574541589157601E-2</c:v>
                </c:pt>
                <c:pt idx="19">
                  <c:v>0</c:v>
                </c:pt>
                <c:pt idx="20">
                  <c:v>4.7859611805370898E-2</c:v>
                </c:pt>
                <c:pt idx="21">
                  <c:v>7.5967637786303003E-3</c:v>
                </c:pt>
                <c:pt idx="22">
                  <c:v>8.8605351763246503E-3</c:v>
                </c:pt>
                <c:pt idx="23">
                  <c:v>4.4279135671271702E-2</c:v>
                </c:pt>
                <c:pt idx="24">
                  <c:v>0.23904382470119501</c:v>
                </c:pt>
                <c:pt idx="25">
                  <c:v>0</c:v>
                </c:pt>
                <c:pt idx="26">
                  <c:v>2.6553372278279301E-2</c:v>
                </c:pt>
                <c:pt idx="27">
                  <c:v>4.6456065834881898E-2</c:v>
                </c:pt>
                <c:pt idx="28">
                  <c:v>5.30785562632696E-2</c:v>
                </c:pt>
                <c:pt idx="29">
                  <c:v>1.7692852087756498E-2</c:v>
                </c:pt>
                <c:pt idx="30">
                  <c:v>0.212370586673746</c:v>
                </c:pt>
                <c:pt idx="31">
                  <c:v>7.9660116834837993E-2</c:v>
                </c:pt>
                <c:pt idx="32">
                  <c:v>0</c:v>
                </c:pt>
                <c:pt idx="33">
                  <c:v>0</c:v>
                </c:pt>
                <c:pt idx="34">
                  <c:v>7.9681274900398405E-2</c:v>
                </c:pt>
                <c:pt idx="35">
                  <c:v>3.3191715347849197E-2</c:v>
                </c:pt>
                <c:pt idx="36">
                  <c:v>8.8511240927597792E-3</c:v>
                </c:pt>
                <c:pt idx="37">
                  <c:v>7.9681274900398405E-2</c:v>
                </c:pt>
                <c:pt idx="38">
                  <c:v>0</c:v>
                </c:pt>
                <c:pt idx="39">
                  <c:v>0</c:v>
                </c:pt>
                <c:pt idx="40">
                  <c:v>3.5423308537017403E-2</c:v>
                </c:pt>
                <c:pt idx="41">
                  <c:v>2.6567481402763E-2</c:v>
                </c:pt>
                <c:pt idx="42">
                  <c:v>9.2936802973977703E-2</c:v>
                </c:pt>
                <c:pt idx="43">
                  <c:v>0</c:v>
                </c:pt>
                <c:pt idx="44">
                  <c:v>7.9638970002654602E-2</c:v>
                </c:pt>
                <c:pt idx="45">
                  <c:v>7.9617834394904496E-2</c:v>
                </c:pt>
                <c:pt idx="46">
                  <c:v>6.6348195329087103E-3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0.18495684340320601</c:v>
                </c:pt>
                <c:pt idx="57">
                  <c:v>0.12327416173569999</c:v>
                </c:pt>
                <c:pt idx="58">
                  <c:v>5.9876021414482901E-2</c:v>
                </c:pt>
                <c:pt idx="59">
                  <c:v>2.4654832347139999E-2</c:v>
                </c:pt>
                <c:pt idx="60">
                  <c:v>0</c:v>
                </c:pt>
                <c:pt idx="61">
                  <c:v>0</c:v>
                </c:pt>
                <c:pt idx="62">
                  <c:v>1.23243776189302E-2</c:v>
                </c:pt>
                <c:pt idx="63">
                  <c:v>1.64284540824708E-2</c:v>
                </c:pt>
                <c:pt idx="64">
                  <c:v>1.84820108427797E-2</c:v>
                </c:pt>
                <c:pt idx="65">
                  <c:v>3.69549150036955E-2</c:v>
                </c:pt>
                <c:pt idx="66">
                  <c:v>0</c:v>
                </c:pt>
                <c:pt idx="67">
                  <c:v>8.2101806239737295E-3</c:v>
                </c:pt>
                <c:pt idx="68">
                  <c:v>0</c:v>
                </c:pt>
                <c:pt idx="69">
                  <c:v>0.22167487684729101</c:v>
                </c:pt>
                <c:pt idx="70">
                  <c:v>2.4630541871921201E-2</c:v>
                </c:pt>
                <c:pt idx="71">
                  <c:v>7.3873430189608499E-2</c:v>
                </c:pt>
                <c:pt idx="72">
                  <c:v>1.6408236934941301E-2</c:v>
                </c:pt>
                <c:pt idx="73">
                  <c:v>0.172244094488189</c:v>
                </c:pt>
                <c:pt idx="74">
                  <c:v>0</c:v>
                </c:pt>
                <c:pt idx="75">
                  <c:v>0</c:v>
                </c:pt>
                <c:pt idx="76">
                  <c:v>7.3728188744163203E-2</c:v>
                </c:pt>
                <c:pt idx="77">
                  <c:v>4.9103854652590199E-2</c:v>
                </c:pt>
                <c:pt idx="78">
                  <c:v>3.4347399411187397E-2</c:v>
                </c:pt>
                <c:pt idx="79">
                  <c:v>0</c:v>
                </c:pt>
                <c:pt idx="80">
                  <c:v>2.4527839097375499E-2</c:v>
                </c:pt>
                <c:pt idx="81">
                  <c:v>0</c:v>
                </c:pt>
                <c:pt idx="82">
                  <c:v>0</c:v>
                </c:pt>
                <c:pt idx="83">
                  <c:v>0.14713094654242301</c:v>
                </c:pt>
                <c:pt idx="84">
                  <c:v>6.6526610644257703E-2</c:v>
                </c:pt>
                <c:pt idx="85">
                  <c:v>0</c:v>
                </c:pt>
                <c:pt idx="86">
                  <c:v>8.5763293310463104E-2</c:v>
                </c:pt>
                <c:pt idx="87">
                  <c:v>3.6755697133055598E-2</c:v>
                </c:pt>
                <c:pt idx="88">
                  <c:v>0</c:v>
                </c:pt>
                <c:pt idx="8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6E-4193-A8C2-538E131122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Sheet1!$D$2:$D$91</c:f>
              <c:numCache>
                <c:formatCode>General</c:formatCode>
                <c:ptCount val="90"/>
                <c:pt idx="0">
                  <c:v>0.72986123625878496</c:v>
                </c:pt>
                <c:pt idx="1">
                  <c:v>0</c:v>
                </c:pt>
                <c:pt idx="2">
                  <c:v>0.44084570400359901</c:v>
                </c:pt>
                <c:pt idx="3">
                  <c:v>0</c:v>
                </c:pt>
                <c:pt idx="4">
                  <c:v>0.86199155966597796</c:v>
                </c:pt>
                <c:pt idx="5">
                  <c:v>0</c:v>
                </c:pt>
                <c:pt idx="6">
                  <c:v>1.0219632451815299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0.57818893435331797</c:v>
                </c:pt>
                <c:pt idx="14">
                  <c:v>0.399751265879009</c:v>
                </c:pt>
                <c:pt idx="15">
                  <c:v>0.56767784282419698</c:v>
                </c:pt>
                <c:pt idx="16">
                  <c:v>0.172673337465687</c:v>
                </c:pt>
                <c:pt idx="17">
                  <c:v>0</c:v>
                </c:pt>
                <c:pt idx="18">
                  <c:v>0.503533568904594</c:v>
                </c:pt>
                <c:pt idx="19">
                  <c:v>0</c:v>
                </c:pt>
                <c:pt idx="20">
                  <c:v>1.0762173606210299</c:v>
                </c:pt>
                <c:pt idx="21">
                  <c:v>0</c:v>
                </c:pt>
                <c:pt idx="22">
                  <c:v>0.22879267863428401</c:v>
                </c:pt>
                <c:pt idx="23">
                  <c:v>0.342616182025828</c:v>
                </c:pt>
                <c:pt idx="24">
                  <c:v>0.18846423562412301</c:v>
                </c:pt>
                <c:pt idx="25">
                  <c:v>0</c:v>
                </c:pt>
                <c:pt idx="26">
                  <c:v>0</c:v>
                </c:pt>
                <c:pt idx="27">
                  <c:v>0.30599755201958401</c:v>
                </c:pt>
                <c:pt idx="28">
                  <c:v>0</c:v>
                </c:pt>
                <c:pt idx="29">
                  <c:v>0.14822565175690999</c:v>
                </c:pt>
                <c:pt idx="30">
                  <c:v>1.2013580569339299</c:v>
                </c:pt>
                <c:pt idx="31">
                  <c:v>0.165102537365311</c:v>
                </c:pt>
                <c:pt idx="32">
                  <c:v>0</c:v>
                </c:pt>
                <c:pt idx="33">
                  <c:v>0</c:v>
                </c:pt>
                <c:pt idx="34">
                  <c:v>0.63236313236313202</c:v>
                </c:pt>
                <c:pt idx="35">
                  <c:v>0.62272963155163497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0.12873326467559201</c:v>
                </c:pt>
                <c:pt idx="41">
                  <c:v>0.10277492291880801</c:v>
                </c:pt>
                <c:pt idx="42">
                  <c:v>0</c:v>
                </c:pt>
                <c:pt idx="43">
                  <c:v>0.41812441334584899</c:v>
                </c:pt>
                <c:pt idx="44">
                  <c:v>0</c:v>
                </c:pt>
                <c:pt idx="45">
                  <c:v>0.484858795508676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0.15220700152207001</c:v>
                </c:pt>
                <c:pt idx="51">
                  <c:v>0</c:v>
                </c:pt>
                <c:pt idx="52">
                  <c:v>0.78408228648511902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0.57774428535543798</c:v>
                </c:pt>
                <c:pt idx="58">
                  <c:v>0.15878321912084201</c:v>
                </c:pt>
                <c:pt idx="59">
                  <c:v>0.60482189038124601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0.33145508783559802</c:v>
                </c:pt>
                <c:pt idx="65">
                  <c:v>0</c:v>
                </c:pt>
                <c:pt idx="66">
                  <c:v>6.60283922086497E-2</c:v>
                </c:pt>
                <c:pt idx="67">
                  <c:v>0.206083587503091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0.45081967213114799</c:v>
                </c:pt>
                <c:pt idx="72">
                  <c:v>0</c:v>
                </c:pt>
                <c:pt idx="73">
                  <c:v>0.564048066704815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0.244200244200244</c:v>
                </c:pt>
                <c:pt idx="79">
                  <c:v>0.80507440839229105</c:v>
                </c:pt>
                <c:pt idx="80">
                  <c:v>0.28425241614553698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0.817152103559871</c:v>
                </c:pt>
                <c:pt idx="85">
                  <c:v>0</c:v>
                </c:pt>
                <c:pt idx="86">
                  <c:v>0</c:v>
                </c:pt>
                <c:pt idx="87">
                  <c:v>0.185513792547185</c:v>
                </c:pt>
                <c:pt idx="88">
                  <c:v>0</c:v>
                </c:pt>
                <c:pt idx="89">
                  <c:v>9.66417008939357E-2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76E-4193-A8C2-538E131122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Sheet1!$A$2:$A$91</c:f>
              <c:strCache>
                <c:ptCount val="90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</c:strCache>
            </c:strRef>
          </c:cat>
          <c:val>
            <c:numRef>
              <c:f>Sheet1!$E$2:$E$91</c:f>
              <c:numCache>
                <c:formatCode>General</c:formatCode>
                <c:ptCount val="90"/>
                <c:pt idx="0">
                  <c:v>1.0752688172042999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2.2434099831744301</c:v>
                </c:pt>
                <c:pt idx="5">
                  <c:v>0</c:v>
                </c:pt>
                <c:pt idx="6">
                  <c:v>5.6983240223463696</c:v>
                </c:pt>
                <c:pt idx="7">
                  <c:v>3.06577480490524</c:v>
                </c:pt>
                <c:pt idx="8">
                  <c:v>0</c:v>
                </c:pt>
                <c:pt idx="9">
                  <c:v>1.6093229744728099</c:v>
                </c:pt>
                <c:pt idx="10">
                  <c:v>3.7488457987072898</c:v>
                </c:pt>
                <c:pt idx="11">
                  <c:v>2.3756906077348101</c:v>
                </c:pt>
                <c:pt idx="12">
                  <c:v>0</c:v>
                </c:pt>
                <c:pt idx="13">
                  <c:v>0</c:v>
                </c:pt>
                <c:pt idx="14">
                  <c:v>3.5753575357535801</c:v>
                </c:pt>
                <c:pt idx="15">
                  <c:v>3.0769230769230802</c:v>
                </c:pt>
                <c:pt idx="16">
                  <c:v>0</c:v>
                </c:pt>
                <c:pt idx="17">
                  <c:v>4.9726775956284204</c:v>
                </c:pt>
                <c:pt idx="18">
                  <c:v>4.1703056768559001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7.8167115902965003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7.3954983922829598</c:v>
                </c:pt>
                <c:pt idx="29">
                  <c:v>0</c:v>
                </c:pt>
                <c:pt idx="30">
                  <c:v>0</c:v>
                </c:pt>
                <c:pt idx="31">
                  <c:v>3.1818181818181799</c:v>
                </c:pt>
                <c:pt idx="32">
                  <c:v>0</c:v>
                </c:pt>
                <c:pt idx="33">
                  <c:v>0</c:v>
                </c:pt>
                <c:pt idx="34">
                  <c:v>3.5358919687277899</c:v>
                </c:pt>
                <c:pt idx="35">
                  <c:v>2.8176501860712402</c:v>
                </c:pt>
                <c:pt idx="36">
                  <c:v>3.5031847133757998</c:v>
                </c:pt>
                <c:pt idx="37">
                  <c:v>4.67339352097716</c:v>
                </c:pt>
                <c:pt idx="38">
                  <c:v>2.6022304832713798</c:v>
                </c:pt>
                <c:pt idx="39">
                  <c:v>1.80467091295117</c:v>
                </c:pt>
                <c:pt idx="40">
                  <c:v>0</c:v>
                </c:pt>
                <c:pt idx="41">
                  <c:v>0</c:v>
                </c:pt>
                <c:pt idx="42">
                  <c:v>8.8297311544544002</c:v>
                </c:pt>
                <c:pt idx="43">
                  <c:v>8.3115525352848891</c:v>
                </c:pt>
                <c:pt idx="44">
                  <c:v>5.5555555555555598</c:v>
                </c:pt>
                <c:pt idx="45">
                  <c:v>6.2047569803515996</c:v>
                </c:pt>
                <c:pt idx="46">
                  <c:v>2.47550283651367</c:v>
                </c:pt>
                <c:pt idx="47">
                  <c:v>0</c:v>
                </c:pt>
                <c:pt idx="48">
                  <c:v>6.6872427983539096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4.6761046761046803</c:v>
                </c:pt>
                <c:pt idx="54">
                  <c:v>0</c:v>
                </c:pt>
                <c:pt idx="55">
                  <c:v>0</c:v>
                </c:pt>
                <c:pt idx="56">
                  <c:v>0.71073205401563599</c:v>
                </c:pt>
                <c:pt idx="57">
                  <c:v>2.0833333333333299</c:v>
                </c:pt>
                <c:pt idx="58">
                  <c:v>2.1010186757215599</c:v>
                </c:pt>
                <c:pt idx="59">
                  <c:v>3.3022861981371698</c:v>
                </c:pt>
                <c:pt idx="60">
                  <c:v>0</c:v>
                </c:pt>
                <c:pt idx="61">
                  <c:v>2.87283481199831</c:v>
                </c:pt>
                <c:pt idx="62">
                  <c:v>0</c:v>
                </c:pt>
                <c:pt idx="63">
                  <c:v>2.6360185575706501</c:v>
                </c:pt>
                <c:pt idx="64">
                  <c:v>0</c:v>
                </c:pt>
                <c:pt idx="65">
                  <c:v>4.5397225725094597</c:v>
                </c:pt>
                <c:pt idx="66">
                  <c:v>1.0630857462582199</c:v>
                </c:pt>
                <c:pt idx="67">
                  <c:v>4.7280334728033502</c:v>
                </c:pt>
                <c:pt idx="68">
                  <c:v>0</c:v>
                </c:pt>
                <c:pt idx="69">
                  <c:v>0</c:v>
                </c:pt>
                <c:pt idx="70">
                  <c:v>4.0833333333333304</c:v>
                </c:pt>
                <c:pt idx="71">
                  <c:v>3.28618968386023</c:v>
                </c:pt>
                <c:pt idx="72">
                  <c:v>2.78354798504362</c:v>
                </c:pt>
                <c:pt idx="73">
                  <c:v>3.17559153175592</c:v>
                </c:pt>
                <c:pt idx="74">
                  <c:v>5.85305105853051</c:v>
                </c:pt>
                <c:pt idx="75">
                  <c:v>3.6114570361145701</c:v>
                </c:pt>
                <c:pt idx="76">
                  <c:v>0</c:v>
                </c:pt>
                <c:pt idx="77">
                  <c:v>2.4844720496894399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4.0707236842105301</c:v>
                </c:pt>
                <c:pt idx="88">
                  <c:v>0</c:v>
                </c:pt>
                <c:pt idx="8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76E-4193-A8C2-538E131122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8651808"/>
        <c:axId val="448653120"/>
      </c:lineChart>
      <c:catAx>
        <c:axId val="448651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653120"/>
        <c:crosses val="autoZero"/>
        <c:auto val="1"/>
        <c:lblAlgn val="ctr"/>
        <c:lblOffset val="100"/>
        <c:noMultiLvlLbl val="0"/>
      </c:catAx>
      <c:valAx>
        <c:axId val="44865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65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04888-AFBC-4A55-AA2D-8A92253F07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33D9C9-CC57-4B4D-943F-CE249A2959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Helvetia Versicherungen</a:t>
            </a:r>
          </a:p>
        </p:txBody>
      </p:sp>
    </p:spTree>
    <p:extLst>
      <p:ext uri="{BB962C8B-B14F-4D97-AF65-F5344CB8AC3E}">
        <p14:creationId xmlns:p14="http://schemas.microsoft.com/office/powerpoint/2010/main" val="2597083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A98E6-2B9F-4967-8D66-ED8BFD8B5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Age Distribution | z-Helv-All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09DF86-F047-4F52-BA9C-47081B7425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667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6BED1-5738-4133-A241-20C75715A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6924A-4966-454D-BD85-7F9E31939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486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7AB2A-8E5F-4AA3-ACB6-1E26F667F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by month | z-Helv-All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51BE31-9392-4C57-BF29-6D0D02C03C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22149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A449C-DFBA-49E2-A02B-B3E1E4E11C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BD87D-CE18-48B7-A375-A0779F4A5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706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7F10E-9A9A-4038-B209-BAA8D9B80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z-Helv-All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F46EB4-30DA-4806-99F1-BE24CE6233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02320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89DCAE-BCC5-46E6-A5CF-ADB976D25C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29FA9-7AB4-4897-B92A-2F54FC936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445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3CD58-2534-4AFF-893A-255CE3864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&amp; Click Rate | z-Helv-All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DED5A7-F1EE-42E6-90F1-17E2310384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1953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1AEBB-4400-40B4-A87D-CFBD4DD70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FB3B4-F8A6-429C-9A17-1F4985FD4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534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FA4E5-A904-4C5D-B28C-EDB6090DB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Paid, Organic &amp; Viral Impressions over Time | z-Helv-All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788F42-3AB9-4D69-92C6-83E1862B9D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2788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99161-8AF2-435B-8893-96AB60115C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B38F3-6ACD-4F7B-B154-9A345427F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974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8C825-E294-46FA-B5D4-7AF84C798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z-Helv-All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A5EFCF-B5FA-4A56-AF37-CDDC967720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3202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357957629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1943618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8769150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7585261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25030603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7909449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9612452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045081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7012127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5753601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6706158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5358240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8929956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56730969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682596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5072559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8881217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32739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958793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46854257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767412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2468509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5244960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9460178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1520973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56898760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9995821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08831875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96034472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2822771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4690393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9833373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06794255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75499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732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9DC9DA-D5C4-4E67-9AF0-EF061EB64D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</p:spTree>
    <p:extLst>
      <p:ext uri="{BB962C8B-B14F-4D97-AF65-F5344CB8AC3E}">
        <p14:creationId xmlns:p14="http://schemas.microsoft.com/office/powerpoint/2010/main" val="1003852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C11D9-5983-43BF-965A-71B084948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z-Helv-All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531D02-7385-41F1-B1D1-9DE74CF406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1062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20513402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0250295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2879253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8774085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8166186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89674263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0899885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2485908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2960035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8084935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82198039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9473904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8437224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2556672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59849877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7848698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00639836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080589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062357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1927934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7403056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3741109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14951148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831097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6718378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5069686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6663073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51102173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9972924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117639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9177964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0085105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4035907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71074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826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Helvetia Versicherungen Schweiz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12270.511111111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57666.177777778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5313189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024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BAA4D0-DABA-4FDE-A600-DB8C626699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</p:spTree>
    <p:extLst>
      <p:ext uri="{BB962C8B-B14F-4D97-AF65-F5344CB8AC3E}">
        <p14:creationId xmlns:p14="http://schemas.microsoft.com/office/powerpoint/2010/main" val="3249658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AA4A8-81E8-4D3B-9D6E-D75DA0ACE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z-Helv-All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9B319E-1BCD-422F-9FDD-DF3ECD5C66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9755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360650619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3114058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5023491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8027471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46483162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5566896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17555330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9006896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7020866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5756997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0054219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1247895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1140888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8391453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0636330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3554304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7490023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15353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015395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53594518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0712790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2345884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09964386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9030158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0773789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50217625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5831769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1355892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514566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7415622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58761049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26336365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9680778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47978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798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Helvetia Assicurazioni Svizzera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1839.7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18068.088888889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1837550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821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DDE43-32EC-47D5-B322-E251073A5A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</p:spTree>
    <p:extLst>
      <p:ext uri="{BB962C8B-B14F-4D97-AF65-F5344CB8AC3E}">
        <p14:creationId xmlns:p14="http://schemas.microsoft.com/office/powerpoint/2010/main" val="1282167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E5A00-0CA4-4395-9BFA-1BB1C0001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z-Helv-All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C6B315-F41E-4149-86E5-23BCBB369E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6188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198386516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9557567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57606297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23069366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4199883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2795701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1015242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7021863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41207639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9718142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4905787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93497995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3113589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2022790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5661264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3811457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98049210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926257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468964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3301148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3349602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7946129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0655373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25542224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42582993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3905307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41876231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8535404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9639438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422498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8613102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58307804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3854839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49556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6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Helvetia Assurances Suisse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3167.5888888889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27466.977777778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2657029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624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537BE-3F52-4D84-99DE-EAF3F2170E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</p:spTree>
    <p:extLst>
      <p:ext uri="{BB962C8B-B14F-4D97-AF65-F5344CB8AC3E}">
        <p14:creationId xmlns:p14="http://schemas.microsoft.com/office/powerpoint/2010/main" val="1156865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4FBC6-4E8A-4C1A-99E1-26E0165C9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z-Helv-All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9449F0-DDD5-41C0-91EB-EBB7837CEC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99828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E7C60-6A06-4AB4-8F7C-278C79A1B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CBF71-9F80-433D-AF4F-4E35D1434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235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7BE35-C3E5-45B8-B6A2-314971FE8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posts virality | z-Helv-All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7769FE-5DF9-4C1B-BE2D-752AF374E6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1193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14ACB-D5B0-41F2-A74C-73736C4CFD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2DC78-3DC5-4510-87D4-DC21C604A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693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66DD6-41AA-4E41-B3F6-0B64D9DFB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z-Helv-All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3A99EF-A227-41A4-970D-F0380C2197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8359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D324E-ABF2-4F86-889B-E225C583B5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61012-E7FD-4C74-A921-F4519AABA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408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4148C-0005-4B32-934C-808FB19FB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z-Helv-All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F0A501-4AD0-4A57-A0E6-3F3318DA97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984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D6381-B0CA-4040-9AFA-0E4C6D65D9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7B1DB-1734-48A7-9245-BE91233FE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777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7DD82-94AA-4580-9220-2EE57F241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| z-Helv-All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7372F1-A277-45BF-8805-B583203FCB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4245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146D4-AFF2-4004-890E-B729509DF3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72282-17FF-4C54-B4E2-D69319089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158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2DDB9-7855-4B41-822B-2CE790F3B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z-Helv-All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64C697-4EDC-43F6-A472-CBECF3BA5E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4768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8C9AB2-871C-48C0-9920-BB9D3FC732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FE382-7463-4E94-B785-B429082D9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421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05D42-E684-438D-91BB-FBDF0AEFE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z-Helv-All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BC08B9-C892-4F24-B976-C3633CDA08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2210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5441121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576699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93325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420294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22080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8345445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31714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296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Helvetia Versicherungen Schweiz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14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E9804-0411-4280-B4B3-FDBB5E1899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</p:spTree>
    <p:extLst>
      <p:ext uri="{BB962C8B-B14F-4D97-AF65-F5344CB8AC3E}">
        <p14:creationId xmlns:p14="http://schemas.microsoft.com/office/powerpoint/2010/main" val="17185607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5A3DD-B771-4AE6-BC02-08418A58C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z-Helv-All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C7E8B1-EBC6-45E4-8806-02197355F5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501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12386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2408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9450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9512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6323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3880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8427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8992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9775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208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437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4.2974 %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56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375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596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472BA7-6E8A-4C67-BD8E-F041D09A36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</p:spTree>
    <p:extLst>
      <p:ext uri="{BB962C8B-B14F-4D97-AF65-F5344CB8AC3E}">
        <p14:creationId xmlns:p14="http://schemas.microsoft.com/office/powerpoint/2010/main" val="1297023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B50A8-D2FA-4D8D-B316-A34979134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 | z-Helv-All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26B088-B840-44A4-B54A-423BA1524C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0641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E83BF4-9136-46C4-AE13-D20A72A7ED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BAC85-365A-4C48-B796-65043B299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2732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718</Words>
  <Application>Microsoft Office PowerPoint</Application>
  <PresentationFormat>On-screen Show (4:3)</PresentationFormat>
  <Paragraphs>347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WIP</vt:lpstr>
      <vt:lpstr>Facebook Fan Age Distribution | z-Helv-All</vt:lpstr>
      <vt:lpstr>Facebook Post Type by month | z-Helv-All</vt:lpstr>
      <vt:lpstr>Facebook Fan Demographics | z-Helv-All</vt:lpstr>
      <vt:lpstr>Facebook Engagement &amp; Click Rate | z-Helv-All</vt:lpstr>
      <vt:lpstr>Facebook Paid, Organic &amp; Viral Impressions over Time | z-Helv-All</vt:lpstr>
      <vt:lpstr>Facebook Key Metrics Table | z-Helv-All - 1 of 4</vt:lpstr>
      <vt:lpstr>Facebook Key Metrics Table | z-Helv-All - 2 of 4</vt:lpstr>
      <vt:lpstr>Facebook Key Metrics Table | z-Helv-All - 3 of 4</vt:lpstr>
      <vt:lpstr>Facebook Key Metrics Table | z-Helv-All - 4 of 4</vt:lpstr>
      <vt:lpstr>Twitter Followers Total | z-Helv-All</vt:lpstr>
      <vt:lpstr>Facebook Page posts virality | z-Helv-All</vt:lpstr>
      <vt:lpstr>Facebook Fans Total | z-Helv-All</vt:lpstr>
      <vt:lpstr>LinkedIn Followers Total | z-Helv-All</vt:lpstr>
      <vt:lpstr>LinkedIn Interaction Rate | z-Helv-All</vt:lpstr>
      <vt:lpstr>Instagram Followers Total | z-Helv-All</vt:lpstr>
      <vt:lpstr>LinkedIn Key Metrics Table | z-Helv-All</vt:lpstr>
      <vt:lpstr>Overall Network Key Metrics Table | z-Helv-All</vt:lpstr>
      <vt:lpstr>Overall Overall Interaction Rate | z-Helv-All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WIP</dc:title>
  <dc:creator>Frederik Peiniger</dc:creator>
  <cp:lastModifiedBy>Frederik Peiniger</cp:lastModifiedBy>
  <cp:revision>1</cp:revision>
  <dcterms:created xsi:type="dcterms:W3CDTF">2019-04-03T05:23:39Z</dcterms:created>
  <dcterms:modified xsi:type="dcterms:W3CDTF">2019-04-03T05:24:12Z</dcterms:modified>
</cp:coreProperties>
</file>