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32493-D090-4826-A399-8D43E43BC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88947-AB42-4AF3-BF65-79B79BA807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726127"/>
              </p:ext>
            </p:extLst>
          </p:nvPr>
        </p:nvGraphicFramePr>
        <p:xfrm>
          <a:off x="457200" y="1731963"/>
          <a:ext cx="7900416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4761670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10770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885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307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305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041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097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302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8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- 2021-06-23 18:08:43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¡Hoy día se decide la pregunta que muchos tenemos! 🤯 ¿Cuál de estos dos gigantes es más intenso? 😅 ¿Cifrut Citrus punch o Cifrut Durazno punch? ¡Comenten cuál creen que ganará esta pelea! 😎👇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357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BE171-4044-4B6B-80C8-42B07FCE5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99233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AD1F8-435E-4A9D-819D-893CA03F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58C732-50BE-4B5B-8EDD-61DFB4976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44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5371224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58718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536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013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901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83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584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00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- 2021-06-22 18:51:12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Cifrut cada momento que decidas vivir será intenso, lleno de emoción y sabor. ¿Y tú, cómo haces para vivir intensamente? 😉
Compra Cifrut en tu tienda más cercana.
#VíveloIntenso #Aje #GrupoAje #SomosAJE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79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692C5-2809-43E7-8BEB-DF541070F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34588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6B0E1-A788-4762-8E5D-499E56D23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0B6A3-8D84-4D41-A2F9-796B0ADFB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992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6017271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34481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551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344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407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904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120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203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5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- 2021-06-21 23:32:46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mamá, tu papá, tus hermanos y hasta tus abuelos querrán probarlo! 🥰 Prueba Cifrut Citrus punch de 3L. Tendrás intensidad para toda la familia. 😍
Compra Cifrut en tu tienda más cercana. 
#VíveloIntenso #Aje #GrupoAje #SomosAJE 
Visítanos en 👉 www.ajegroup.com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723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CEEE6-074A-46DD-8189-4CF9A2734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96221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DAEB8-98B0-4E1C-967D-A7C64AB82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B2161-42BE-4290-884A-7C27C66B0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7573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3051343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43014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27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317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42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933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956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862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0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- 2021-06-21 23:25:02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mamá, tu papá, tus hermanos y hasta tus abuelos querrán probarlo! Prueba Cifrut Citrus punch de 3Ll Tendrás intensidad para toda la familia. 🥰 
Compra Cifrut en tu tienda más cercana. 
#VíveloIntenso #Aje #GrupoAje #SomosAJE 
Visítanos en 👉 www.ajegroup.com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06/22/2021 00:07:05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002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2D54F-A258-4DAF-B74C-7F2C48BA6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07778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3556A-615E-4E6D-8B5D-89050653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8FC31-DFE8-47AB-94AC-8F88625C1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7967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1591398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23542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129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980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081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303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036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292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63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- 2021-06-16 15:00:54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¿Quién más lo daría todo por un cuarto como este? 🤩 ¡Y por supuesto con su delicioso Cifrut! 😎 Tómalo y vive las partidas más intensas. ⚡ 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345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E5A03-855C-4444-A23E-D097D76F6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0109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B7608-F80F-479F-B666-E4359C09B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810A8D-1448-4FC6-A9DA-F411B4027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783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9518391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588229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2581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554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769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900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843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534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5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- 2021-06-15 20:35:05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¿Cuándo entenderán que no se le puede poner pausa a una partida online? 😒 F en los comentarios por todos a los que les haya pasado.😅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24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24E30-FE32-4F27-B4F9-DAEEF23A5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26546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A8AB-8BA2-4323-BFFD-7927F1D35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27035-84DF-4458-822D-FF88D863C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302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5367195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390248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975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180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291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420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61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54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05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- 2021-06-15 15:00:35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¿Cuándo entenderán que no se le puede poner pausa a una partida online? 🙃 F en los comentarios por todos a los que les haya pasado. 😒😆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18:07:59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014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9141B-02C8-4402-AAAB-6EC331436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7275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D72DB-EB60-4055-B23C-3AC37B393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62200-00F0-4E05-BA4E-536B8D3AC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23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9469954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464174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342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930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180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1112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770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59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1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- 2021-06-14 22:35:35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 tu decisión! 😎 Puedes practicar tu deporte favorito de la forma normal, o puedes tomar  Cifrut y vivirlo intensamente. 😋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858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3D85F-2C30-4243-A92B-3A805F38A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59860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6C511-912F-472A-AC0E-B319B382A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703A0-6A22-4609-969E-DFD0BFE2A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166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3926178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850930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092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743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797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10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965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552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67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- 2021-06-11 21:45:50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 la persona con la que ríes, compartes y vives las experiencias más divertidas! 🤩Compra un Cifrut para amb@s y tengan una amistad con doble intensidad. 😋
Compra Cifrut en tu tienda más cercana.
#VíveloIntenso #Aje #GrupoAje #SomosAJE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077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49AAA-451F-4382-982C-332208BDF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03837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AA850-44AA-46C4-8331-4DC27C1AA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AB643-552B-4B95-A959-C76074E9ED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932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3836999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215646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56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16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3363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567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144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2793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- 2021-06-10 17:27:14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 acabaron las excusas! 😏 Siempre podrás compartir el intenso sabor de Cifrut Durazno punch con nuestra versión de 3L. ¡Alcanza para todos! 😋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03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698DE-9D74-4030-B6E3-6EE801D21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87858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C985F-A298-461B-9DA8-00356160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BFD5A-3ED0-4133-BBA1-D81AB846C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602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2904013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558554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341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622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225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726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335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08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85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- 2021-06-02 16:49:08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Estás escuchando música y de pronto, ¡BAM! Sale tu canción favorita. ¿Qué haces? ¡Pues la disfrutas intensamente y te pones a cantar a todo pulmón! 😉
Compra Cifrut en tu tienda más cercana.
#VíveloIntenso #Aje #GrupoAje #SomosAje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3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4F4FD-AC9B-4766-8AA2-E277B3A58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6014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E8987-010C-4F04-848C-0D1541D34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C9FDE1-D0AD-445B-8BF8-9CC73DFE77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839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487853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62915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263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093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09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043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163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572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29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- 2021-06-01 19:34:47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supera la intensidad que somos capaces de ponerle a todo  lo que nos apasiona. ¡Qué nada te detenga nunca! 😉
Compra Cifrut en tu tienda más cercana.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107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1E172-0306-41DC-92EE-74E3180D7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886359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588</Words>
  <Application>Microsoft Office PowerPoint</Application>
  <PresentationFormat>On-screen Show (4:3)</PresentationFormat>
  <Paragraphs>204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Instagram Posts Table | cifrut.bolivia - 1 of 12</vt:lpstr>
      <vt:lpstr>Instagram Posts Table | cifrut.bolivia - 2 of 12</vt:lpstr>
      <vt:lpstr>Instagram Posts Table | cifrut.bolivia - 3 of 12</vt:lpstr>
      <vt:lpstr>Instagram Posts Table | cifrut.bolivia - 4 of 12</vt:lpstr>
      <vt:lpstr>Instagram Posts Table | cifrut.bolivia - 5 of 12</vt:lpstr>
      <vt:lpstr>Instagram Posts Table | cifrut.bolivia - 6 of 12</vt:lpstr>
      <vt:lpstr>Instagram Posts Table | cifrut.bolivia - 7 of 12</vt:lpstr>
      <vt:lpstr>Instagram Posts Table | cifrut.bolivia - 8 of 12</vt:lpstr>
      <vt:lpstr>Instagram Posts Table | cifrut.bolivia - 9 of 12</vt:lpstr>
      <vt:lpstr>Instagram Posts Table | cifrut.bolivia - 10 of 12</vt:lpstr>
      <vt:lpstr>Instagram Posts Table | cifrut.bolivia - 11 of 12</vt:lpstr>
      <vt:lpstr>Instagram Posts Table | cifrut.bolivia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cifrut.bolivia - 1 of 12</dc:title>
  <dc:creator>Frederik Peiniger</dc:creator>
  <cp:lastModifiedBy>Frederik Peiniger</cp:lastModifiedBy>
  <cp:revision>1</cp:revision>
  <dcterms:created xsi:type="dcterms:W3CDTF">2021-07-06T17:39:47Z</dcterms:created>
  <dcterms:modified xsi:type="dcterms:W3CDTF">2021-07-06T17:40:24Z</dcterms:modified>
</cp:coreProperties>
</file>