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5E9E-6F5D-417C-85BB-DA48106D8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F907A-59CE-4B52-BC69-863EEAD54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3759644"/>
              </p:ext>
            </p:extLst>
          </p:nvPr>
        </p:nvGraphicFramePr>
        <p:xfrm>
          <a:off x="457200" y="1731963"/>
          <a:ext cx="7900416" cy="353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72411646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936828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0018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5385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9712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629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201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93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5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- 2021-06-23 18:08:43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¡Hoy día se decide la pregunta que muchos tenemos! 🤯 ¿Cuál de estos dos gigantes es más intenso? 😅 ¿Cifrut Citrus punch o Cifrut Durazno punch? ¡Comenten cuál creen que ganará esta pelea! 😎👇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36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4DE21-702F-42C1-B2E5-60845845B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72681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4B4B-329C-4ECB-90DF-D7709D466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8A9E1-CABF-4429-A6EA-8DE82DC12B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2401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2060096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988916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421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40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551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4328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2248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787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03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- 2021-06-22 18:51:12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Cifrut cada momento que decidas vivir será intenso, lleno de emoción y sabor. ¿Y tú, cómo haces para vivir intensamente? 😉
Compra Cifrut en tu tienda más cercana.
#VíveloIntenso #Aje #GrupoAje #SomosAJE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47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D68C09-2517-496A-BC93-00182B1E3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0179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CBB4-73BA-44C8-AAE3-F1189F0A3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6B294D-9C01-4A96-A275-85353EEEF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557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2573253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814100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6311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875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756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562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83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6240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81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- 2021-06-21 23:32:46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mamá, tu papá, tus hermanos y hasta tus abuelos querrán probarlo! 🥰 Prueba Cifrut Citrus punch de 3L. Tendrás intensidad para toda la familia. 😍
Compra Cifrut en tu tienda más cercana. 
#VíveloIntenso #Aje #GrupoAje #SomosAJE 
Visítanos en 👉 www.ajegroup.com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10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CB5C8-7C92-4229-A185-DA0CC11CA8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29123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FDE6E-1E77-4B89-AA0D-936B7B2F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7E605-951B-48E8-93BF-9560C0A7F6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502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7451436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024961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115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855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8098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253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480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155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- 2021-06-21 23:25:02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mamá, tu papá, tus hermanos y hasta tus abuelos querrán probarlo! Prueba Cifrut Citrus punch de 3Ll Tendrás intensidad para toda la familia. 🥰 
Compra Cifrut en tu tienda más cercana. 
#VíveloIntenso #Aje #GrupoAje #SomosAJE 
Visítanos en 👉 www.ajegroup.com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06/22/2021 00:07:05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49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96C8B-B20E-4466-B5C1-45BDBE620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8533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70DE5-A2C9-461F-BDD5-714FA74A9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76F0A4-46DC-43D2-AAF0-C712C7061D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445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58450864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982424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713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861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967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2412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965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004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84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- 2021-06-16 15:00:54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¿Quién más lo daría todo por un cuarto como este? 🤩 ¡Y por supuesto con su delicioso Cifrut! 😎 Tómalo y vive las partidas más intensas. ⚡ 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49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FA3A8-0355-4571-B9A1-E97187A6A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55342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84F5-1505-4385-945F-C1A8B53A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10205F-9CEB-4728-9170-49D65869E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7503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4620288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373941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725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947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3405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613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3915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3827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68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- 2021-06-15 20:35:05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¿Cuándo entenderán que no se le puede poner pausa a una partida online? 😒 F en los comentarios por todos a los que les haya pasado.😅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92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44D86-B7BA-4AC8-BF89-ED49F2321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76242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B4D08-3C88-4715-989B-F90E22124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462CCE-6B61-4A47-97E7-2BBB8B93D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356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7207293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838865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6339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485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384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2868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10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7648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56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- 2021-06-15 15:00:35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¿Cuándo entenderán que no se le puede poner pausa a una partida online? 🙃 F en los comentarios por todos a los que les haya pasado. 😒😆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06/15/2021 18:07:59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186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536E9-2B02-4CDF-AB01-F203506EF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1351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8B347-1A6A-4EEF-81A4-FA8A1A0B9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C2F9C5-6502-4E68-ADFB-5C0400F83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613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40253518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369978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85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3236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348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8516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177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363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20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- 2021-06-14 22:35:35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 tu decisión! 😎 Puedes practicar tu deporte favorito de la forma normal, o puedes tomar  Cifrut y vivirlo intensamente. 😋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773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F2E66-74CF-4DCE-ADD0-0C171ED21E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97849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C61DF-6E70-4474-995D-ED1643196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00A2B-6C4B-4E53-8AD7-CB090C1332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544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8887821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195954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3284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890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130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658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34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846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- 2021-06-11 21:45:50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¡Es la persona con la que ríes, compartes y vives las experiencias más divertidas! 🤩Compra un Cifrut para amb@s y tengan una amistad con doble intensidad. 😋
Compra Cifrut en tu tienda más cercana.
#VíveloIntenso #Aje #GrupoAje #SomosAJE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98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C0805-4002-4D42-8375-04ECB730C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37759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99EB9-4A8A-4723-9467-2C3F6D6E0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44A674-02C8-4F56-9088-B1240330F0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2788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27379111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818705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37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8673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056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219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0083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38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35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- 2021-06-10 17:27:14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 acabaron las excusas! 😏 Siempre podrás compartir el intenso sabor de Cifrut Durazno punch con nuestra versión de 3L. ¡Alcanza para todos! 😋
Compra Cifrut en tu tienda más cercana. 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11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36318-BF24-418E-B007-6C80FFB3EC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32068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A62C-CCF2-4227-B0E8-7DFE472FD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103B35-4D8A-408A-99E4-20F396CEE6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822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076911627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240702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8629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470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328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638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824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4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- 2021-06-02 16:49:08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Estás escuchando música y de pronto, ¡BAM! Sale tu canción favorita. ¿Qué haces? ¡Pues la disfrutas intensamente y te pones a cantar a todo pulmón! 😉
Compra Cifrut en tu tienda más cercana.
#VíveloIntenso #Aje #GrupoAje #SomosAje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94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F6491-D2B1-4039-B45B-AF45A354E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07192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60C31-B727-42AA-913C-B6C8D35D7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cifrut.bolivia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A6F72F-1696-4520-82AB-8254AEAB9B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081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92512155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877205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0902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856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4374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038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233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848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81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cifrut.bolivia - 2021-06-01 19:34:47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supera la intensidad que somos capaces de ponerle a todo  lo que nos apasiona. ¡Qué nada te detenga nunca! 😉
Compra Cifrut en tu tienda más cercana.
#VíveloIntenso #Aje #GrupoAje #SomosAje 
Visítanos en 👉 www.ajegroup.com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07/06/2021 12:08:19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250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A5E58-680A-4F1C-87C7-CF23847E9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48663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588</Words>
  <Application>Microsoft Office PowerPoint</Application>
  <PresentationFormat>On-screen Show (4:3)</PresentationFormat>
  <Paragraphs>204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Instagram Posts Table | cifrut.bolivia - 1 of 12</vt:lpstr>
      <vt:lpstr>Instagram Posts Table | cifrut.bolivia - 2 of 12</vt:lpstr>
      <vt:lpstr>Instagram Posts Table | cifrut.bolivia - 3 of 12</vt:lpstr>
      <vt:lpstr>Instagram Posts Table | cifrut.bolivia - 4 of 12</vt:lpstr>
      <vt:lpstr>Instagram Posts Table | cifrut.bolivia - 5 of 12</vt:lpstr>
      <vt:lpstr>Instagram Posts Table | cifrut.bolivia - 6 of 12</vt:lpstr>
      <vt:lpstr>Instagram Posts Table | cifrut.bolivia - 7 of 12</vt:lpstr>
      <vt:lpstr>Instagram Posts Table | cifrut.bolivia - 8 of 12</vt:lpstr>
      <vt:lpstr>Instagram Posts Table | cifrut.bolivia - 9 of 12</vt:lpstr>
      <vt:lpstr>Instagram Posts Table | cifrut.bolivia - 10 of 12</vt:lpstr>
      <vt:lpstr>Instagram Posts Table | cifrut.bolivia - 11 of 12</vt:lpstr>
      <vt:lpstr>Instagram Posts Table | cifrut.bolivia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cifrut.bolivia - 1 of 12</dc:title>
  <dc:creator>Frederik Peiniger</dc:creator>
  <cp:lastModifiedBy>Frederik Peiniger</cp:lastModifiedBy>
  <cp:revision>1</cp:revision>
  <dcterms:created xsi:type="dcterms:W3CDTF">2021-07-06T17:39:06Z</dcterms:created>
  <dcterms:modified xsi:type="dcterms:W3CDTF">2021-07-06T17:39:45Z</dcterms:modified>
</cp:coreProperties>
</file>