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73C9C-6F30-4C5B-B6E3-82640979B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bananarepublic_peru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D9E183-5E14-4E12-92C9-4B1454DC74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5914220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081774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900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892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958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2021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4748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71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4791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5790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26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- 2018-12-31 16:21:19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¡Por un año de mucho trabajo! ¿Tenemos todos nuestros outfits listos? Sigamos los consejos de @rollerpress 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2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- 2018-12-28 17:41:29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 tus polos de manga corta listos para los largos días de verano. ¡Cuéntanos con cuál te quedas! 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1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- 2018-12-26 17:15:39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año acompañamos a un grande 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253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- 2018-12-21 15:58:37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¡Look completo! @antoniaenelespejo  eligió una blusa estampada #BananaRepublic para lucir cómoda y a la moda esta navidad 🎄🖤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14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- 2018-12-19 21:35:14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¡Listo para Navidad! @marcozunino_of ya encontró su prenda perfecta para disfrutar la magia. #FeelTheMagic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67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- 2018-12-18 16:00:04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¡Feel the magic! 🌟 @marcozunino_of y @antoniaenelespejo eligieron #BananaRepublic para armar todo su #outfit navideño 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280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48FAD-8C35-43D7-85AC-EB1F0F3C0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540801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2368D-C2F8-4B25-BDD5-63250CF38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bananarepublic_peru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0CE1FE-8FA3-4BE7-ADFC-DD34A45989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0796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32683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9399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157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9491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2364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186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4750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8946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1780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45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- 2018-12-12 17:42:22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colección de summer está completa de versatilidad y comodidad. Anda donde sea con tus shorts que regulan la temperatura 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35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- 2018-12-06 17:56:08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Días largos con muchas actividades. @michaelsuccara sabe que los RMC no le fallarán. #RapidMovementChinos #BananaRepublic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3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- 2018-12-04 20:46:39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Siempre tenemos ese básico del verano que queremos llevar a todos lados. ¿Qué piensas de este vestido?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961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53EE7-B2B2-4ECB-8691-399DA8E86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7376791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192</Words>
  <Application>Microsoft Office PowerPoint</Application>
  <PresentationFormat>On-screen Show (4:3)</PresentationFormat>
  <Paragraphs>103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Posts Table | bananarepublic_peru - 1 of 2</vt:lpstr>
      <vt:lpstr>Instagram Posts Table | bananarepublic_peru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bananarepublic_peru - 1 of 2</dc:title>
  <dc:creator>Frederik Peiniger</dc:creator>
  <cp:lastModifiedBy>Frederik Peiniger</cp:lastModifiedBy>
  <cp:revision>1</cp:revision>
  <dcterms:created xsi:type="dcterms:W3CDTF">2019-01-10T22:47:48Z</dcterms:created>
  <dcterms:modified xsi:type="dcterms:W3CDTF">2019-01-10T22:48:19Z</dcterms:modified>
</cp:coreProperties>
</file>