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1/10/2019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A95202-F69A-4567-A930-34C95CFB27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bananarepublic_peru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7155C07-A95F-4E90-A3D1-05F05B6E01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39297899"/>
              </p:ext>
            </p:extLst>
          </p:nvPr>
        </p:nvGraphicFramePr>
        <p:xfrm>
          <a:off x="457200" y="1731963"/>
          <a:ext cx="8229600" cy="4297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13256913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0130824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182002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2060397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5481034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328591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91555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1639229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97714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6803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- 2018-12-31 16:21:19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¡Por un año de mucho trabajo! ¿Tenemos todos nuestros outfits listos? Sigamos los consejos de @rollerpress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40649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- 2018-12-28 17:41:29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Ten tus polos de manga corta listos para los largos días de verano. ¡Cuéntanos con cuál te quedas!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76009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- 2018-12-26 17:15:39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Este año acompañamos a un grande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2.02 %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3927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470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- 2018-12-21 15:58:37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¡Look completo! @antoniaenelespejo  eligió una blusa estampada #BananaRepublic para lucir cómoda y a la moda esta navidad 🎄🖤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8731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- 2018-12-19 21:35:14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¡Listo para Navidad! @marcozunino_of ya encontró su prenda perfecta para disfrutar la magia. #FeelTheMagic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3946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- 2018-12-18 16:00:04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¡Feel the magic! 🌟 @marcozunino_of y @antoniaenelespejo eligieron #BananaRepublic para armar todo su #outfit navideño 🖤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15301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5A0FE34-CBBB-4ECC-97A8-FE9D9590C5B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26618371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9FA531-B66A-41F2-BA45-AF614CC5CF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| bananarepublic_peru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652E113-2823-474C-8CC6-C9060DB976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183953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6">
                  <a:extLst>
                    <a:ext uri="{9D8B030D-6E8A-4147-A177-3AD203B41FA5}">
                      <a16:colId xmlns:a16="http://schemas.microsoft.com/office/drawing/2014/main" val="21560405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549961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31223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67592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6675373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1365815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3218135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438419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55094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94722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- 2018-12-12 17:42:22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La colección de summer está completa de versatilidad y comodidad. Anda donde sea con tus shorts que regulan la temperatura 🖤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452742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- 2018-12-06 17:56:08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Días largos con muchas actividades. @michaelsuccara sabe que los RMC no le fallarán. #RapidMovementChinos #BananaRepublic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8203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bananarepublic_peru - 2018-12-04 20:46:39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Siempre tenemos ese básico del verano que queremos llevar a todos lados. ¿Qué piensas de este vestido? 💛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2.19 %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13615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999994-14E5-4C7D-B729-2B3EF055D0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12/01/2018 - 12/31/2018</a:t>
            </a:r>
          </a:p>
        </p:txBody>
      </p:sp>
    </p:spTree>
    <p:extLst>
      <p:ext uri="{BB962C8B-B14F-4D97-AF65-F5344CB8AC3E}">
        <p14:creationId xmlns:p14="http://schemas.microsoft.com/office/powerpoint/2010/main" val="131484847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192</Words>
  <Application>Microsoft Office PowerPoint</Application>
  <PresentationFormat>On-screen Show (4:3)</PresentationFormat>
  <Paragraphs>103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Arial</vt:lpstr>
      <vt:lpstr>Calibri</vt:lpstr>
      <vt:lpstr>quintly_template</vt:lpstr>
      <vt:lpstr>Instagram Posts Table | bananarepublic_peru - 1 of 2</vt:lpstr>
      <vt:lpstr>Instagram Posts Table | bananarepublic_peru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Posts Table | bananarepublic_peru - 1 of 2</dc:title>
  <dc:creator>Frederik Peiniger</dc:creator>
  <cp:lastModifiedBy>Frederik Peiniger</cp:lastModifiedBy>
  <cp:revision>1</cp:revision>
  <dcterms:created xsi:type="dcterms:W3CDTF">2019-01-10T22:47:12Z</dcterms:created>
  <dcterms:modified xsi:type="dcterms:W3CDTF">2019-01-10T22:47:46Z</dcterms:modified>
</cp:coreProperties>
</file>