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Brooks Brothers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270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238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50</c:v>
                </c:pt>
                <c:pt idx="10">
                  <c:v>0</c:v>
                </c:pt>
                <c:pt idx="11">
                  <c:v>0</c:v>
                </c:pt>
                <c:pt idx="12">
                  <c:v>366</c:v>
                </c:pt>
                <c:pt idx="13">
                  <c:v>0</c:v>
                </c:pt>
                <c:pt idx="14">
                  <c:v>0</c:v>
                </c:pt>
                <c:pt idx="15">
                  <c:v>15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575</c:v>
                </c:pt>
                <c:pt idx="20">
                  <c:v>0</c:v>
                </c:pt>
                <c:pt idx="21">
                  <c:v>0</c:v>
                </c:pt>
                <c:pt idx="22">
                  <c:v>15</c:v>
                </c:pt>
                <c:pt idx="23">
                  <c:v>14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536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EC-4C6F-8543-CE905DEC1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01952"/>
        <c:axId val="302002280"/>
      </c:lineChart>
      <c:dateAx>
        <c:axId val="30200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02280"/>
        <c:crosses val="autoZero"/>
        <c:auto val="1"/>
        <c:lblOffset val="100"/>
        <c:baseTimeUnit val="days"/>
      </c:dateAx>
      <c:valAx>
        <c:axId val="30200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0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F7F6-E543-46A9-8EFA-B9D92A67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Brooks Brothers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B8F004-819C-4E6D-B58F-B58D979A0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873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478DD-5205-4C4A-80DE-300560771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D18DA-342E-400D-B0C3-FDF66439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4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Brooks Brothers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Brooks Brothers</dc:title>
  <dc:creator>Administrator</dc:creator>
  <cp:lastModifiedBy>Administrator</cp:lastModifiedBy>
  <cp:revision>1</cp:revision>
  <dcterms:created xsi:type="dcterms:W3CDTF">2018-12-10T23:00:16Z</dcterms:created>
  <dcterms:modified xsi:type="dcterms:W3CDTF">2018-12-10T23:00:28Z</dcterms:modified>
</cp:coreProperties>
</file>