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Banana Republic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m/d/yyyy</c:formatCode>
                <c:ptCount val="8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70153</c:v>
                </c:pt>
                <c:pt idx="1">
                  <c:v>70576</c:v>
                </c:pt>
                <c:pt idx="2">
                  <c:v>71418</c:v>
                </c:pt>
                <c:pt idx="3">
                  <c:v>71637</c:v>
                </c:pt>
                <c:pt idx="4">
                  <c:v>72798</c:v>
                </c:pt>
                <c:pt idx="5">
                  <c:v>73100</c:v>
                </c:pt>
                <c:pt idx="6">
                  <c:v>73254</c:v>
                </c:pt>
                <c:pt idx="7">
                  <c:v>73377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15-4257-8656-CA9AF1EE26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8430376"/>
        <c:axId val="278428736"/>
      </c:barChart>
      <c:dateAx>
        <c:axId val="278430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428736"/>
        <c:crosses val="autoZero"/>
        <c:auto val="1"/>
        <c:lblOffset val="100"/>
        <c:baseTimeUnit val="months"/>
      </c:dateAx>
      <c:valAx>
        <c:axId val="278428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430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01183-A7A0-49DD-ABF1-9BB07DC04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Banana Republic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7C2F74-A283-425B-9CB5-E1EE1D1B92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967251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354F52-81AE-43D3-8D59-429C79FF6D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FD1E90-7EB1-488B-9809-F35C4B4D8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35115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Banana Republic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Banana Republic</dc:title>
  <dc:creator>Administrator</dc:creator>
  <cp:lastModifiedBy>Administrator</cp:lastModifiedBy>
  <cp:revision>1</cp:revision>
  <dcterms:created xsi:type="dcterms:W3CDTF">2018-09-03T14:54:01Z</dcterms:created>
  <dcterms:modified xsi:type="dcterms:W3CDTF">2018-09-03T14:54:08Z</dcterms:modified>
</cp:coreProperties>
</file>