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Sheet1!$B$2:$B$8</c:f>
            </c:numRef>
          </c:val>
          <c:extLst>
            <c:ext xmlns:c16="http://schemas.microsoft.com/office/drawing/2014/chart" uri="{C3380CC4-5D6E-409C-BE32-E72D297353CC}">
              <c16:uniqueId val="{00000000-0683-4C3B-9731-B896E26EBFC4}"/>
            </c:ext>
          </c:extLst>
        </c:ser>
        <c:ser>
          <c:idx val="1"/>
          <c:order val="1"/>
          <c:tx>
            <c:strRef>
              <c:f>Sheet1!$C$1</c:f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multiLvlStrRef>
              <c:f>Sheet1!$A$2:$A$8</c:f>
            </c:multiLvlStrRef>
          </c:cat>
          <c:val>
            <c:numRef>
              <c:f>Sheet1!$C$2:$C$8</c:f>
            </c:numRef>
          </c:val>
          <c:extLst>
            <c:ext xmlns:c16="http://schemas.microsoft.com/office/drawing/2014/chart" uri="{C3380CC4-5D6E-409C-BE32-E72D297353CC}">
              <c16:uniqueId val="{00000001-0683-4C3B-9731-B896E26EBF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351093000"/>
        <c:axId val="351095296"/>
      </c:barChart>
      <c:catAx>
        <c:axId val="35109300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095296"/>
        <c:crosses val="autoZero"/>
        <c:auto val="1"/>
        <c:lblAlgn val="ctr"/>
        <c:lblOffset val="100"/>
        <c:noMultiLvlLbl val="0"/>
      </c:catAx>
      <c:valAx>
        <c:axId val="351095296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10930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7E9379-AE22-4B01-A9A2-A61F3308DD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Demographics | Banana Republic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0951CDB-6FC9-4BFF-83A0-0E2DC750D0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451458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834D1B-DADD-4C47-B959-C0458C539F0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01/01/2018 - 08/28/2018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8E93EB6-8BA7-4246-BCD7-ACDA0F02CEE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874663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Demographics | Banana Republic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Demographics | Banana Republic</dc:title>
  <dc:creator>Administrator</dc:creator>
  <cp:lastModifiedBy>Administrator</cp:lastModifiedBy>
  <cp:revision>1</cp:revision>
  <dcterms:created xsi:type="dcterms:W3CDTF">2018-09-01T05:46:49Z</dcterms:created>
  <dcterms:modified xsi:type="dcterms:W3CDTF">2018-09-01T05:46:55Z</dcterms:modified>
</cp:coreProperties>
</file>