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5-40B0-A599-1073D42CA6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65-40B0-A599-1073D42CA6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65-40B0-A599-1073D42CA6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65-40B0-A599-1073D42CA6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65-40B0-A599-1073D42CA6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865-40B0-A599-1073D42CA65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65-40B0-A599-1073D42CA65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Cruz del Sur Perú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865-40B0-A599-1073D42CA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637256"/>
        <c:axId val="290757528"/>
      </c:barChart>
      <c:catAx>
        <c:axId val="28963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7528"/>
        <c:crosses val="autoZero"/>
        <c:auto val="1"/>
        <c:lblAlgn val="ctr"/>
        <c:lblOffset val="100"/>
        <c:noMultiLvlLbl val="0"/>
      </c:catAx>
      <c:valAx>
        <c:axId val="29075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3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F94BD-6EA3-4B60-AD21-F51388D6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Cruz del Sur Perú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99743-9540-4DF6-A211-E5132801A8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63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5FC57-19E2-4441-A0D0-9AB94E0B4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BE27F-9990-43AD-AB32-EEDDF251B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872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Cruz del Sur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Cruz del Sur Perú</dc:title>
  <dc:creator>Administrator</dc:creator>
  <cp:lastModifiedBy>Administrator</cp:lastModifiedBy>
  <cp:revision>1</cp:revision>
  <dcterms:created xsi:type="dcterms:W3CDTF">2018-08-29T16:38:42Z</dcterms:created>
  <dcterms:modified xsi:type="dcterms:W3CDTF">2018-08-29T16:38:53Z</dcterms:modified>
</cp:coreProperties>
</file>