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5B7D8-14B4-4AE5-9B08-D2CADA8D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Cruz del Sur Perú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22EB7-882E-471A-9331-16C8DE8DE7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6141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4924337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8004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14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Andorra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70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22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16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43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426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33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29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67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286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18D6A2-D4C3-4A72-84C3-92A8E0A410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08/01/2018 - 08/29/2018</a:t>
            </a:r>
          </a:p>
        </p:txBody>
      </p:sp>
    </p:spTree>
    <p:extLst>
      <p:ext uri="{BB962C8B-B14F-4D97-AF65-F5344CB8AC3E}">
        <p14:creationId xmlns:p14="http://schemas.microsoft.com/office/powerpoint/2010/main" val="2844771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20ED0-B25C-48E2-BAEB-C4B54F4B2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Cruz del Sur Perú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93303A-09BF-496C-9C02-AAC756E853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2182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9039623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54957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722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79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0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7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09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570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08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001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96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45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181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08D84-4630-45CB-9C15-36711EDD2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08/01/2018 - 08/29/2018</a:t>
            </a:r>
          </a:p>
        </p:txBody>
      </p:sp>
    </p:spTree>
    <p:extLst>
      <p:ext uri="{BB962C8B-B14F-4D97-AF65-F5344CB8AC3E}">
        <p14:creationId xmlns:p14="http://schemas.microsoft.com/office/powerpoint/2010/main" val="2265603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E72DC-453B-41EC-98E1-CB6964FD6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Cruz del Sur Perú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60CA9-2A84-4AB8-B254-4492BAEE57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906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0368443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22087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57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0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66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44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20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46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E7003-635E-4BA2-9F10-240A80E8D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08/01/2018 - 08/29/2018</a:t>
            </a:r>
          </a:p>
        </p:txBody>
      </p:sp>
    </p:spTree>
    <p:extLst>
      <p:ext uri="{BB962C8B-B14F-4D97-AF65-F5344CB8AC3E}">
        <p14:creationId xmlns:p14="http://schemas.microsoft.com/office/powerpoint/2010/main" val="2928529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123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Cruz del Sur Perú - 1 of 3</vt:lpstr>
      <vt:lpstr>Facebook Reach By Country Table | Cruz del Sur Perú - 2 of 3</vt:lpstr>
      <vt:lpstr>Facebook Reach By Country Table | Cruz del Sur Perú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Cruz del Sur Perú - 1 of 3</dc:title>
  <dc:creator>Administrator</dc:creator>
  <cp:lastModifiedBy>Administrator</cp:lastModifiedBy>
  <cp:revision>1</cp:revision>
  <dcterms:created xsi:type="dcterms:W3CDTF">2018-08-29T16:35:07Z</dcterms:created>
  <dcterms:modified xsi:type="dcterms:W3CDTF">2018-08-29T16:35:31Z</dcterms:modified>
</cp:coreProperties>
</file>