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smooth val="0"/>
          <c:extLst>
            <c:ext xmlns:c16="http://schemas.microsoft.com/office/drawing/2014/chart" uri="{C3380CC4-5D6E-409C-BE32-E72D297353CC}">
              <c16:uniqueId val="{00000000-8381-4123-B4ED-00D1E8ED34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880768"/>
        <c:axId val="188090784"/>
      </c:lineChart>
      <c:catAx>
        <c:axId val="295880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090784"/>
        <c:crosses val="autoZero"/>
        <c:auto val="1"/>
        <c:lblAlgn val="ctr"/>
        <c:lblOffset val="100"/>
        <c:noMultiLvlLbl val="0"/>
      </c:catAx>
      <c:valAx>
        <c:axId val="188090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80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E960E-A930-4519-B0D1-8369EB35A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Sodexo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4DDE38-02D6-41C5-86BA-D31294E1C3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8974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7F33D3-6908-4AA7-A178-D266EF9A8B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2FEAA-A7CC-44E1-89AD-98B244633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3585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Followers Total | Sodexo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Total | Sodexo</dc:title>
  <dc:creator>Administrator</dc:creator>
  <cp:lastModifiedBy>Administrator</cp:lastModifiedBy>
  <cp:revision>1</cp:revision>
  <dcterms:created xsi:type="dcterms:W3CDTF">2018-08-27T16:05:37Z</dcterms:created>
  <dcterms:modified xsi:type="dcterms:W3CDTF">2018-08-27T16:05:42Z</dcterms:modified>
</cp:coreProperties>
</file>