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DE5C5-D9C3-4EDE-A2CC-7A45936C4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Cruz del Sur Perú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349D9A-8D9D-4BEF-9E6C-042C885225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7369509"/>
              </p:ext>
            </p:extLst>
          </p:nvPr>
        </p:nvGraphicFramePr>
        <p:xfrm>
          <a:off x="457200" y="1731963"/>
          <a:ext cx="8229600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0648782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430586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228477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72764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9294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5687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6468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1928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6000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9623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7478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767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50257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504301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80144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2876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95607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99858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167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Cruz del Sur Perú - 2018-08-20 18:00:01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¡Comenzamos con los mejores descuentos del mes! Precios insuperables a destinos a nivel nacional.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988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Cruz del Sur Perú - 2018-08-19 18:00:01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¿Listo para una nueva aventura de fin de semana? ¡Huaraz te espera! Te dejamos nuestros nuevos horarios 
➡ Huaraz - Lima - Huaraz: 
Javier Prado: 10:30 am
Plaza Norte: 11:30 am
*Horario varía según el tipo de servicio.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384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Cruz del Sur Perú - 2018-08-15 23:39:50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celebramos 478 años llenos de tradición, cultura y la mejor gastronomía de una de las principales ciudades del Perú. 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2987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BE5D3B-E00A-4036-B16D-4203D5B74F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08/10/2018 - 08/23/2018</a:t>
            </a:r>
          </a:p>
        </p:txBody>
      </p:sp>
    </p:spTree>
    <p:extLst>
      <p:ext uri="{BB962C8B-B14F-4D97-AF65-F5344CB8AC3E}">
        <p14:creationId xmlns:p14="http://schemas.microsoft.com/office/powerpoint/2010/main" val="3072308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190A-A10E-4152-904E-4B94ED3C7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Cruz del Sur Perú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D432BE-65E2-4C49-A3B3-97B3112208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3713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806689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650735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958824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85417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7098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0072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4109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4967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8232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5381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0365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726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14387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267854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71033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8995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11651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2449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89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Cruz del Sur Perú - 2018-08-14 01:30:00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¡Ahora estaremos más cerca a ti! Todas tus consultas podrás resolverlas a través de nuestro nuevo chat en línea. 
💻 Conócelo aquí: http://bit.ly/2OuSU4f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06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Cruz del Sur Perú - 2018-08-11 18:30:01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¿Listo para participar? Facilito, sigue los pasos que están en nuestra web y, ¡a ganar!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798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Cruz del Sur Perú - 2018-08-10 01:00:01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Isla de Pascua alberga al menos 900 moáis y se cree que representan a los antiguos dioses del Rapa Nui. ¿Te animas a visitar Chile? 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3671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E98BDD-9770-4213-BEBF-F4BBD3EFD7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08/10/2018 - 08/23/2018</a:t>
            </a:r>
          </a:p>
        </p:txBody>
      </p:sp>
    </p:spTree>
    <p:extLst>
      <p:ext uri="{BB962C8B-B14F-4D97-AF65-F5344CB8AC3E}">
        <p14:creationId xmlns:p14="http://schemas.microsoft.com/office/powerpoint/2010/main" val="39999656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244</Words>
  <Application>Microsoft Office PowerPoint</Application>
  <PresentationFormat>On-screen Show (4:3)</PresentationFormat>
  <Paragraphs>148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Own Posts Table  | Cruz del Sur Perú - 1 of 2</vt:lpstr>
      <vt:lpstr>Facebook Own Posts Table  | Cruz del Sur Perú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 | Cruz del Sur Perú - 1 of 2</dc:title>
  <dc:creator>Administrator</dc:creator>
  <cp:lastModifiedBy>Administrator</cp:lastModifiedBy>
  <cp:revision>1</cp:revision>
  <dcterms:created xsi:type="dcterms:W3CDTF">2018-08-23T18:15:13Z</dcterms:created>
  <dcterms:modified xsi:type="dcterms:W3CDTF">2018-08-23T18:16:25Z</dcterms:modified>
</cp:coreProperties>
</file>