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AF6E-76C5-4F98-BF43-6322ACBA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Cruz del Sur Perú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449F40-3DC0-426C-9B93-194707E0D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454713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15180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5781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27184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395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5821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450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310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46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150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295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64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53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114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33286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1971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057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642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2871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16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- 2018-08-20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¡Comenzamos con los mejores descuentos del mes! Precios insuperables a destinos a nivel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89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- 2018-08-19 18:00:01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¿Listo para una nueva aventura de fin de semana? ¡Huaraz te espera! Te dejamos nuestros nuevos horarios 
➡ Huaraz - Lima - Huaraz: 
Javier Prado: 10:30 am
Plaza Norte: 11:30 am
*Horario varía según el tipo de servicio.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99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- 2018-08-15 23:39:50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celebramos 478 años llenos de tradición, cultura y la mejor gastronomía de una de las principales ciudades del Perú. 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12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352E0-99AA-4598-8862-C497F1289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08/01/2018 - 08/23/2018</a:t>
            </a:r>
          </a:p>
        </p:txBody>
      </p:sp>
    </p:spTree>
    <p:extLst>
      <p:ext uri="{BB962C8B-B14F-4D97-AF65-F5344CB8AC3E}">
        <p14:creationId xmlns:p14="http://schemas.microsoft.com/office/powerpoint/2010/main" val="4056187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30DDC-EEF1-42AF-B454-E564863A2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Cruz del Sur Perú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C1920-8A9A-4754-B92B-145C893C7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881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0208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10230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3796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7011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206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533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065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532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24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039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345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700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9542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0005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5848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789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312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0991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9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- 2018-08-14 01:30:00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¡Ahora estaremos más cerca a ti! Todas tus consultas podrás resolverlas a través de nuestro nuevo chat en línea. 
💻 Conócelo aquí: http://bit.ly/2OuSU4f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33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- 2018-08-11 18:30:01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¿Listo para participar? Facilito, sigue los pasos que están en nuestra web y, ¡a ganar!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3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- 2018-08-10 01:00:01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Isla de Pascua alberga al menos 900 moáis y se cree que representan a los antiguos dioses del Rapa Nui. ¿Te animas a visitar Chile?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6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F5B1E-6494-40D2-87E7-B63D104B3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08/01/2018 - 08/23/2018</a:t>
            </a:r>
          </a:p>
        </p:txBody>
      </p:sp>
    </p:spTree>
    <p:extLst>
      <p:ext uri="{BB962C8B-B14F-4D97-AF65-F5344CB8AC3E}">
        <p14:creationId xmlns:p14="http://schemas.microsoft.com/office/powerpoint/2010/main" val="2176016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62E56-C9C4-4500-991C-A2B73AFDE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Cruz del Sur Perú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2C7CDE-701E-4160-850F-87D6804BFF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2337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22455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3491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1954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9084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940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3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617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362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539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132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85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518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598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13859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2176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5652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9407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4535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32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- 2018-08-08 01:35:28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54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- 2018-08-08 01:31:51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🗣 ¡Alisten todo porque ya comenzamos con VIAJEROS POR LA PROMO! 
💻 Entérate cómo ganar aquí: www.viajerosporlapromo.pe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85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Cruz del Sur Perú - 2018-08-02 01:17:41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¡Celebramos estas Fiestas Patrias a lo grande en nuestro terminal de Javier Prado! 🇵🇪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820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15CC9-B063-4B15-9B75-14A7EA259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08/01/2018 - 08/23/2018</a:t>
            </a:r>
          </a:p>
        </p:txBody>
      </p:sp>
    </p:spTree>
    <p:extLst>
      <p:ext uri="{BB962C8B-B14F-4D97-AF65-F5344CB8AC3E}">
        <p14:creationId xmlns:p14="http://schemas.microsoft.com/office/powerpoint/2010/main" val="2940529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366</Words>
  <Application>Microsoft Office PowerPoint</Application>
  <PresentationFormat>On-screen Show (4:3)</PresentationFormat>
  <Paragraphs>222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Posts Table  | Cruz del Sur Perú - 1 of 3</vt:lpstr>
      <vt:lpstr>Facebook Own Posts Table  | Cruz del Sur Perú - 2 of 3</vt:lpstr>
      <vt:lpstr>Facebook Own Posts Table  | Cruz del Sur Perú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 | Cruz del Sur Perú - 1 of 3</dc:title>
  <dc:creator>Administrator</dc:creator>
  <cp:lastModifiedBy>Administrator</cp:lastModifiedBy>
  <cp:revision>1</cp:revision>
  <dcterms:created xsi:type="dcterms:W3CDTF">2018-08-23T18:12:48Z</dcterms:created>
  <dcterms:modified xsi:type="dcterms:W3CDTF">2018-08-23T18:15:09Z</dcterms:modified>
</cp:coreProperties>
</file>