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B2CA0-43B1-40A6-95BC-52FD9D5B0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Cruz del Sur Perú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C4535C-7022-4AE9-8EC1-0427006445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1300139"/>
              </p:ext>
            </p:extLst>
          </p:nvPr>
        </p:nvGraphicFramePr>
        <p:xfrm>
          <a:off x="457200" y="1731963"/>
          <a:ext cx="8229600" cy="216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7806527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15279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097024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79355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0780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8445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1694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2631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0806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8762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1655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7227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05476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111664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84576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5795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81917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59577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788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Cruz del Sur Perú - 2018-08-20 18:00:01 </a:t>
                      </a:r>
                      <a:r>
                        <a:rPr lang="es-ES" sz="1000"/>
                        <a:t> 
 ¡Comenzamos con los mejores descuentos del mes! Precios insuperables a destinos a nivel nacional.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7401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036443-7B12-41A0-B29F-2B09CC60F9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08/20/2018 - 08/23/2018</a:t>
            </a:r>
          </a:p>
        </p:txBody>
      </p:sp>
    </p:spTree>
    <p:extLst>
      <p:ext uri="{BB962C8B-B14F-4D97-AF65-F5344CB8AC3E}">
        <p14:creationId xmlns:p14="http://schemas.microsoft.com/office/powerpoint/2010/main" val="36632014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64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Table  | Cruz del Sur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 | Cruz del Sur Perú</dc:title>
  <dc:creator>Administrator</dc:creator>
  <cp:lastModifiedBy>Administrator</cp:lastModifiedBy>
  <cp:revision>1</cp:revision>
  <dcterms:created xsi:type="dcterms:W3CDTF">2018-08-23T18:07:57Z</dcterms:created>
  <dcterms:modified xsi:type="dcterms:W3CDTF">2018-08-23T18:08:06Z</dcterms:modified>
</cp:coreProperties>
</file>