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Cruz del Sur Perú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43282</c:v>
                </c:pt>
                <c:pt idx="1">
                  <c:v>43313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0.10396922510937</c:v>
                </c:pt>
                <c:pt idx="1">
                  <c:v>0.10285165613376999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23-4609-B802-5F73297EC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646264"/>
        <c:axId val="337651840"/>
      </c:barChart>
      <c:dateAx>
        <c:axId val="337646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51840"/>
        <c:crosses val="autoZero"/>
        <c:auto val="1"/>
        <c:lblOffset val="100"/>
        <c:baseTimeUnit val="months"/>
      </c:dateAx>
      <c:valAx>
        <c:axId val="33765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4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E507B-3FCD-4AE9-ADF6-990886859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Cruz del Sur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BB5FBF-C059-4F96-8B91-045875C6F1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8366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D3013-D2D1-45E3-8999-439B1CE7A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904B6-5953-4F6D-8D37-20E27B38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63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Cruz del Sur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Cruz del Sur Perú</dc:title>
  <dc:creator>Administrator</dc:creator>
  <cp:lastModifiedBy>Administrator</cp:lastModifiedBy>
  <cp:revision>1</cp:revision>
  <dcterms:created xsi:type="dcterms:W3CDTF">2018-08-23T17:55:56Z</dcterms:created>
  <dcterms:modified xsi:type="dcterms:W3CDTF">2018-08-23T17:56:02Z</dcterms:modified>
</cp:coreProperties>
</file>