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F92A8-3DCA-4C92-89C1-3130AE1A6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Cruz del Sur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2C296B-A39D-4DED-9F56-17DE6F066C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079521"/>
              </p:ext>
            </p:extLst>
          </p:nvPr>
        </p:nvGraphicFramePr>
        <p:xfrm>
          <a:off x="457200" y="1731963"/>
          <a:ext cx="8229595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7776948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216727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224764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588417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707688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793281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272113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837533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088269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969222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879484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123591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772225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986214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241124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142083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804626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395256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843722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96959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064816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32292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545646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147979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657366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845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LATAM Airlines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11623089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11623089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899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Cruz del Sur Perú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199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LC Perú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7597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3FDB52-4340-4563-88E6-145222CCB5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08/22/2018 - 08/22/2018</a:t>
            </a:r>
          </a:p>
        </p:txBody>
      </p:sp>
    </p:spTree>
    <p:extLst>
      <p:ext uri="{BB962C8B-B14F-4D97-AF65-F5344CB8AC3E}">
        <p14:creationId xmlns:p14="http://schemas.microsoft.com/office/powerpoint/2010/main" val="9062899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143</Words>
  <Application>Microsoft Office PowerPoint</Application>
  <PresentationFormat>On-screen Show (4:3)</PresentationFormat>
  <Paragraphs>102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Cruz del Sur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Cruz del Sur</dc:title>
  <dc:creator>Administrator</dc:creator>
  <cp:lastModifiedBy>Administrator</cp:lastModifiedBy>
  <cp:revision>1</cp:revision>
  <dcterms:created xsi:type="dcterms:W3CDTF">2018-08-22T22:41:43Z</dcterms:created>
  <dcterms:modified xsi:type="dcterms:W3CDTF">2018-08-22T22:42:19Z</dcterms:modified>
</cp:coreProperties>
</file>