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B243-10BA-4DFD-B49E-3566F0190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seat_de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24A2B-B28B-46DC-8708-2F85080A20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4515101"/>
              </p:ext>
            </p:extLst>
          </p:nvPr>
        </p:nvGraphicFramePr>
        <p:xfrm>
          <a:off x="457200" y="1731963"/>
          <a:ext cx="8229601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896560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4448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5487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144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7658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9008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0612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6692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7989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8856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5405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7341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5812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9871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99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seat_de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11384.095238095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43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DC9A8-1411-4657-9FC4-8D08875E4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798352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seat_de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seat_de</dc:title>
  <dc:creator>Frederik Peiniger</dc:creator>
  <cp:lastModifiedBy>Frederik Peiniger</cp:lastModifiedBy>
  <cp:revision>1</cp:revision>
  <dcterms:created xsi:type="dcterms:W3CDTF">2019-10-02T18:18:00Z</dcterms:created>
  <dcterms:modified xsi:type="dcterms:W3CDTF">2019-10-02T18:18:07Z</dcterms:modified>
</cp:coreProperties>
</file>