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F7F6B-C063-4AEF-8C78-C6DB858BD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EA0EF-3D9D-488F-87D1-6946A9AEB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5258049"/>
              </p:ext>
            </p:extLst>
          </p:nvPr>
        </p:nvGraphicFramePr>
        <p:xfrm>
          <a:off x="457200" y="1731963"/>
          <a:ext cx="8065006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77477220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52395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4598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5730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267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3802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5693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9567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0640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2904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0492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8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- 2020-03-16 11:04:42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https://www.instagram.com/p/B9yl7JIqmam/media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02:16:38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926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9B7F2-F0DB-4407-A9FD-CEF8B8DD8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635495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61DA-C547-4CEA-BFCA-2DA6D270D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53D42F-8D44-4A6F-AE26-9670CEA654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030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743849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7731497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5091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6042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081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2716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3327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3046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6516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0303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8103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533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- 2020-02-10 16:00:30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 dem aktuellen Wetter ist Soulfood doch genau das richtige, oder? 🥰 Unser neues Rezept für Hefeklöße mit Pflaumenmus und Vanillesoße sieht nicht nur unglaublich lecker aus, sondern schmeckt auch so! Zubereitet mit Sojamilch und Margarine ist es außerdem vegan. 💚 Unbedingt nachmachen und genießen - das Rezept gibt es unten in den Kommentaren.
#bio #alnatura #rezept #hefeklöße #germknödel #süßesRezept #Soulfood #vegan #hefekloß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https://www.instagram.com/p/B8Y_8_Cqw9E/media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02:16:38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27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3CCF9-0129-4BC6-A723-CF53A8D453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182339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29E8F-DFA6-4F83-B97B-679C01BEB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3C5B0-1F68-40C6-B126-9E9DB98005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5438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0180362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675850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183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6984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4531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3225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8494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3889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7722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5685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1433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7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- 2020-02-28 15:18:15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Lupine - proteinreich, vegan und perfekt als Fleischersatz geeignet. 💪👌Habt ihr schon mal damit experimentiert? Falls nicht - testet doch mal diese Lupinen-Gemüse-Lasagne mit unserem Neuprodukt Lupine geschrotet. 😋
#NeuBeiAlnatura #alnatura #bio #lasagne #lupine #rezepte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https://www.instagram.com/p/B9HRbUcqP3D/media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821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65DC7-F181-4296-B5C6-984CD3C92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678111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4C19D-7CAD-4094-BBCD-8D63C378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57FF33-2B6C-402F-8F3D-8C850C67FC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4281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06229657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544895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8814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3622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0338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9520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1186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4586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3867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3264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2413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8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- 2020-03-06 14:24:03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Markiert jemanden, mit dem ihr diesen Apfel-Zimtkuchen gerne am Wochenende backen wollt. 🍏🎂 Die Zubereitung ist total einfach und das Ergebnis schmeckt wunderbar. 😍 Wenn ihr direkt loslegen wollt, findet ihr das Rezept in den Kommentaren. 👇🏻
#alnatura #bio #apfelkuchen #rezeptideen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https://www.instagram.com/p/B9ZMyhEqz88/media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02:16:38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33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- 2020-03-18 19:45:15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#GemeinsamFürAlle 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https://www.instagram.com/p/B94rFj1q4e6/media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421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A590E-19C4-431B-8551-D4851CA99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327626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3B439-955B-47F8-BA4E-BA78CB178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BC517-DF18-489E-9592-2D2D556B1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8980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45983074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527038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8716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3349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0845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590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73682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6019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0276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7871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046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28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- 2020-03-24 12:17:12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Schmeckt großen und kleinen Köchen: Süßkartoffel-Polenta-Sticks mit leckerem Dip. Süßkartoffeln lassen sich gut und lange auf Vorrat lagern und schmecken knusprig aus dem Ofen auch kleinen Küchenhelfern, die bei der Zubereitung ordentlich „mitmischen“ können. 
#alnatura #bio #GemeinsamFürAlle #süßkartoffel #kinderrezepte #kochenmitkindern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https://www.instagram.com/p/B-HUlLAFf_d/media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634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38181-3BC5-4A80-AC4E-DC7104EC6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338318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AFE3B-9ED6-4749-9D6B-01C95981B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212680-62CC-461D-A2EE-8BD57873DD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2655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66626600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97508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4574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2548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4544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8948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866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4468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4227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8488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2629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313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- 2020-03-18 18:21:02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Keinen Kopf fürs Kochen 🤯 ? Mit unseren schnellen und unkomplizierten Gerichten holt ihr im Handumdrehen das beste aus eurer Vorratskammer raus. Probiert doch zum Beispiel mal unsere cremige One-Pot-Pasta🍝. #alnatura #bio #GemeinsamFürAlle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https://www.instagram.com/p/B94hcv7KMZ0/media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08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A62A9-8454-4673-8887-4A108431F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4254248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5050D-F7DC-439B-8818-C52CE9F01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9FA894-7945-4772-A273-6038796C6E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3642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68141976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465894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761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3791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222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6654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8707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1089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4199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105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9176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98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- 2020-03-23 12:24:42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Noch Kartoffeln übrig? Dann probiert doch mal unsere One-Pan-Bratkartoffeln orientalisch. Kreuzkümmel, Datteln und Linsen verleihen dem Pfannenklassiker eine ganz neue Note.
#alnatura #bio #bratkartoffeln #onepanmeal #pfannengericht #GemeinsamFürAlle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https://www.instagram.com/p/B-EwpLjlX10/media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917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8BD6C-26D6-476E-91E7-ED4BC3AEA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954008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438AD-6D6D-45F2-A9F1-4C94F5764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729574-A682-4A25-98BD-1616EE853C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267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90022782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6583750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2476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9898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1716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3308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6706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2479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6044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5188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7812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- 2020-03-03 18:39:46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gibt's noch eine tolle Rezeptinspiration mit unserem Neuprodukt Alnatura Lupine geschrotet – ein Quinoa-Lupinen-Chili..🌶️ Ganz ohne Fleisch und trotzdem voller Proteine.. 💪🏻💪🏻 Das Rezept findet ihr wie immer in den Kommentaren 👇
#NeuBeiAlnatura #alnatura #bio #neuprodukt #lupinegeschrotet #lupine #quinoa #chili #proteine #reinpflanzlich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https://www.instagram.com/p/B9R7qyAq2Nj/media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96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3D3DF-605F-4D06-B71C-2BA59B8BF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169422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7D6D5-641F-4DC5-9017-E194A1E97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E8C041-716F-4A8B-9C84-D9AEFABD48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1815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63928635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192467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4578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4691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83099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2116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3041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9272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2020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6724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3468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96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- 2020-03-30 12:03:30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kennt’s? Im Homeoffice ist der Weg zum Kühlschrank gefährlich kurz… 🍫🍪🍬😳 - uns geht’s da nicht anders! 🙈Unser Tipp für alle Süßmäuler:  Unsere Couscous-Kokos-Energiekugeln lassen sich easy selber machen und kommen dabei ganz ohne weißen Zucker aus. Heißhunger adé!👋 #alnatura #bio #GemeinsamFürAlle #homeofficeideas #energyballs
#ohnezucker #energiekugeln #heißhunger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https://www.instagram.com/p/B-Wo6lKlHDf/media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338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E320D-6485-4D2D-B50A-3D145FCEC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571950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33C2E-D10D-45B7-A649-A30698B86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0A6423-D896-4753-B283-7FEF5FD557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824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09766349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17280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868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8755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6235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405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7834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4746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8500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6907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5710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- 2020-03-09 17:42:18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 uns geht's kunterbunt in die neue Woche 🌈: Saftige Paprika mit bunter Quinoafüllung auf sahnigem Gewürzjoghurt. Klingt gut? Schmeckt auch so 😊 Unbedingt ausprobieren. 
#alnatura #bio #gefülltepaprika #quinoa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https://www.instagram.com/p/B9hR3KZFeWC/media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24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49A7F-410F-4987-A4F0-DE4232510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467797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11CED-20C1-40E8-AB66-BAFBF8A8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EF5283-8A4F-486E-8AE0-7ADEE5C50F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4726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84137863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533539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0488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7105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5989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4359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731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1710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568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9435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2366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254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- 2020-03-23 16:16:30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Auch wir fühlen es mit euch allen: Die zunehmende und anhaltende Isolation fordert uns enorm. 😐 Und gleichzeitig wissen wir, wie wichtig die Einhaltung der Abstandsregeln ist! Ein großes DANKEschön 💚 deshalb an euch alle, dass ihr die Hygiene- und Abstandsregeln auch in unseren Märkten so gut achtet und anwendet: 👉 Bitte berührt nur Produkte, die ihr auch wirklich kauft.
👉 Lasst untereinander 2 Meter Abstand, auch an der Kasse.👉 Bezahlt möglichst bargeldlos.👉 Danach zu Hause natürlich laaaange Händewaschen und dabei eure Lieblingslieder trällern. 😉
#GemeinsamFürAlle #alnatura #bio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https://www.instagram.com/p/B-FLK-elLhu/media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666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EDE30-16A4-448A-8111-B9BE73622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313304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05A16-9DCC-46C5-B233-EE587F3CE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1EA20-C6DA-4247-96E1-5BE90C5772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4572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70525351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58890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7101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7375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1864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7914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4641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1940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7636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5425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4664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78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- 2020-03-04 15:04:16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Von Suppen bekommen wir zu dieser Jahreszeit nicht genug 😊 hier haben wir ein feines Currysüppchen aus roten Linsen mit Feta &amp; Datteln als Topping. Na, neugierig? 😋 Das Rezept findet ihr wie gewohnt in den Kommentaren 👇🏼#alnatura #bio #suppe #suppenliebe #vegetarischerezepte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https://www.instagram.com/p/B9UHzSWKgAC/media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770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2CD43-927D-4CE3-ACDC-658C0711C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998111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FEBC6-5727-48E1-9056-459E1561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493769-898D-426E-8A78-760C7EDCA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850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17987175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016448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36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1127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6070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123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1368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8857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264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7275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1718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38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- 2020-02-12 16:03:22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geht doch nichts über Pfannkuchen! 🥞😍Ob zum Frühstück, am Nachmittag oder als Dessert. 😊 Hier mit einer fruchtigen Himbeer-Kokos-Füllung! Das Rezept ist dazu noch vegan 🌱👉🏻 ihr findet es in den Kommentaren. Lasst es euch schmecken. 😋 
#alnatura #bio #rezepte #vegan #kokos #pfannkuchen #pancakes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https://www.instagram.com/p/B8eJ30fqPF9/media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234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EC34C-713F-4FC0-98CE-F901166B1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823998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6641E-29DC-4D40-B58D-0A1A0F9BC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AE2435-AB83-4E97-9ACA-1F288B305F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558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2822530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014431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9043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1953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6262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3744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1170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5328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5427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8741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7357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6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- 2020-02-21 14:40:27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HELAU und ALAAF 🥳🎉 Seid ihr schon eingestimmt für die kommenden Faschingstage? Oder heißt es bei euch Karneval? 😊 Für diese Leckerbissen gibt es ja auch so einige Bezeichnungen... egal ob Berliner, Krapfen oder Kreppel 👉🏻 lasst es euch schmecken und feiert schön!☺️ #alnatura #bio #berliner #kreppel #karneval #helau #alaaf #fasching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https://www.instagram.com/p/B81LiVfKhuL/media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56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8A286-4090-4891-BEE1-CA4E0301A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745443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4768E-45BD-46B3-A0D3-7D7EBA578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E37C8B-E009-43CD-83E0-2D50C04F22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7643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90531802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02042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3804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0909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3345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183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8501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778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3794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2207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63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61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- 2020-03-20 12:48:36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Unverhofft viel Zeit?! 🙄 Dann nutzt sie doch und geht Dinge an, die ihr schon lange einmal machen wolltet 💪: beispielsweise eigene Wachstücher herstellen und künftig Plastikmüll einsparen. Wie das geht, erklärt in wenigen Schritten unsere Videoanleitung. Also kramt die alten Bienenwachskerzen aus der Weihnachtsdeko-Kiste raus und legt los. Viel Spaß!😊 #alnatura #bio #GemeinsamFürAlle
#keinplastik
#diyvideo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https://www.instagram.com/p/B99E_o7lgDW/media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460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0D2C3-1460-4EC0-96D9-B777F1BBA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178175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E6B4-3B51-4E2F-A50F-42FACB12E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32DB8F-78B4-468E-B00D-93BA1AC75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230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51211839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648535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5664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6750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9646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9730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4407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6529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2210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6543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8766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60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- 2020-03-02 15:56:13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haben wir ein weiteres Rezept mit unserem neuen Lupinenschrot für euch: Lupinen-Taboulé mit Gurke. 🥒🥣 Ein lecker-leichter Salat, der dank Lupine aber gleichzeitig voller Protein steckt. 👌 Habt ihr Lupinen schon mal so gegessen? Probiert es mal aus - das Rezept gibt's in den Kommentaren.
#bio #alnatura #rezept #protein #NeuBeiAlnatura #lupine #eiweissreich #proteins💪 #taboulé #vegan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https://www.instagram.com/p/B9PEKDdq2gX/media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02:16:38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749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A516D-3139-437C-92E4-C9056876A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544910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2086F-60AF-498E-B951-4122A98A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DD93B5-9279-4330-9DF9-A4895626E3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8769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4380102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558431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7916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3033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1705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6483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3706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9478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5101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27395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9174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5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- 2020-03-26 12:05:11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schöne Backidee, wenn Kinder im Haus sind und ihr noch auf der Suche nach Beschäftigungsideen seid!🙏😉 Diese „Keksmonster“ sind schnell gemacht und können je nach Lust und Laune ausgestochen und verziert werden.😊 Das Rezept findet ihr den Kommentaren - wir wünschen euch einen entspannten Nachmittag.💚 #alnatura #rezepte #bio #backen #backrezepte #kekse #backenmitkindern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https://www.instagram.com/p/B-Mcy8YFrnj/media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870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BA60E-77B4-49A2-B513-28716D8AF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176654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79AAA-6861-4CA4-A5D4-0FC2D6129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D5B4BD-0542-4AD3-8167-89CA723FC5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813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07751181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953924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5748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8599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0281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7189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9944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3030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0215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9999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5082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09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- 2020-02-03 16:07:31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lieben Wintergemüse - besonders Grünkohl! 💚 Ihr auch? Heute gibt es ein leckeres Auflauf-Rezept, das sich leicht vorbereiten lässt. Mit würzigen Zutaten entsteht ein geschmackvoller Auflauf, der auch am nächsten Tag aufgewärmt toll schmeckt. Super bei Aufläufen, oder?😋 Das Rezept findet ihr in den Kommentaren.
#bio #alnatura #auflauf #auflaufliebe #grünkohl #winterrezept #gemüseauflauf #rezept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https://www.instagram.com/p/B8G_MQ5osuk/media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02:16:38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753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0712C-FDFD-477C-BA64-1EB3EB8F0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878107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F2122-90DD-4BCB-B1C2-15BA4CE71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56FDF-9A63-44A7-A842-B29E56ACD6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1756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4622910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60526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18630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8071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5241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8289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0716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2329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1443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3825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2763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8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- 2020-02-19 15:30:39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Extraportion Proteine zur Wochenmitte 💪: lauwarmer Linsensalat mit Nuss und Ziegenkäse. Noch ein paar Blätter knackiger Feldsalat dazu und fertig ist der kleine Gaumenschmaus.😍 Das Rezept findet ihr in den Kommentaren. Lasst es euch schmecken. #alnatura #bio #protein #linsen #winterrezepte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https://www.instagram.com/p/B8wHpExiAEr/media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02:16:38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03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6858F-9488-4340-9A1D-32E008D90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208132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E2F8C-6F19-4B59-8696-A338A637A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F3693C-CFDD-47E1-A006-85B25063C8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2442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96586613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574034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1111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1742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2187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7919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3174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1475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4016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7153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7046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36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- 2020-02-14 14:02:03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Lust auf frische Waffeln am Wochenende? 🧇🙋🏼‍♀️ Wir essen unsere am liebsten mit Banane 🍌 und Schokoladensauce. Wie mögt ihr eure Waffeln am liebsten? 🤗 Das Rezept findet ihr in den Kommentaren👇🏻
#alnatura #bio #rezepte #veganerezepte #waffelliebe #veganbacken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https://www.instagram.com/p/B8jFlB1qEIx/media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04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D8150-04D3-4026-B738-26A2DF41B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901968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38D28-CF9A-4813-BEB4-9E49DE693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EFC4FE-3B3C-487B-A61E-C28FB2A6F1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2021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86260451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95623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9110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9920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3712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1880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0154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6497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759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6907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9744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26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- 2020-02-26 19:30:56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am Aschermittwoch beginnt die Fastenzeit.. Wir verarbeiten frisches Gemüse zu einer klaren Suppe. Wer mag, toppt diese mit selbstgemachten Parmesan-Croutons 😀 💚 Das Rezept findet ihr in den Kommentaren 👇Lasst ihr in den nächsten Wochen auch etwas weg?
#alnatura #bio #gemüsesuppe #fasten #fastenzeit #aschermittwoch #croutons #wasfastetihr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https://www.instagram.com/p/B9CkwV3qJfb/media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071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326B7-7383-4065-A68A-965FC0DD1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698201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D0622-B5D1-4E1F-8EE8-5B14C4676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711532-7C3C-49BB-92B2-AE5BF68B1C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7978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62234028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81719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3516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43543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7246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352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9714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4964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463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5026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541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26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- 2020-02-25 13:39:48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Als spätes Frühstück für alle Feierwütigen 🤡, schnelles Mittagessen oder Inspo für's Abendbrot: French Toast gehen immer. Wie esst ihr sie am Liebsten? Süß oder herzhaft?
Das Rezept zu unserer Variante mit Salami und Thymian findet ihr wie immer in den Kommentaren
#alnatura #bio #frenchtoasts #thymian #katerfrühstück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https://www.instagram.com/p/B8_XxnfKo0g/media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419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A636D-2A0D-4194-9722-19094714C7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05185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D1163-0676-4121-8228-E596508F0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00D64-4728-4FB7-8B9E-7ED5DF64B8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7112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86792122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947523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6697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705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5377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5507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6228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8601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5637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8697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0789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4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- 2020-02-17 16:54:32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Kombination von Feldsalat mit Nüssen und Trockenfrüchten geht einfach immer - oder? 💚 Wir lieben diese Salatvariante mit gerösteten Walnüssen, Cranberries und einem schnellen Dressing - super auch für das fixe Abendessen und in Kombination mit frischem Brot oder Baquette:👌🥖 Das Rezept gibt's in den Kommentaren.
#bio #alnatura #rezept #salatrezept #feldsalat #salatliebe #winterrezept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https://www.instagram.com/p/B8rHs3HK7dl/media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02:16:38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744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18E61-0A02-460D-BB23-27E9EF91A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322888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34781-A13A-4299-8404-47D36E39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FA0BFC-47E3-4E2D-AD76-F0CF1E3F12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9708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0850744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609044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6081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5015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3932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4998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9816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4076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7769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9968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3246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- 2020-02-18 16:03:26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Knackiger Feldsalat mit warmen Kürbis-und Apfelspalten 🍎 unser Tipp: schmeckt auch super lecker mit gewürfeltem Feta oder gebratenen Geflügelstreifen 🤩 das Rezept findet ihr in den Kommentaren - lasst es euch schmecken #bio #alnatura #rezept #salatrezept #feldsalat #kürbis #winterrezept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https://www.instagram.com/p/B8tmpjxKwal/media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02:16:38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943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ACFFB-3443-4AE7-8CC3-8E89D4F873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8100710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1840</Words>
  <Application>Microsoft Office PowerPoint</Application>
  <PresentationFormat>On-screen Show (4:3)</PresentationFormat>
  <Paragraphs>587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Instagram Posts Table | All Pages - 1 of 24</vt:lpstr>
      <vt:lpstr>Instagram Posts Table | All Pages - 2 of 24</vt:lpstr>
      <vt:lpstr>Instagram Posts Table | All Pages - 3 of 24</vt:lpstr>
      <vt:lpstr>Instagram Posts Table | All Pages - 4 of 24</vt:lpstr>
      <vt:lpstr>Instagram Posts Table | All Pages - 5 of 24</vt:lpstr>
      <vt:lpstr>Instagram Posts Table | All Pages - 6 of 24</vt:lpstr>
      <vt:lpstr>Instagram Posts Table | All Pages - 7 of 24</vt:lpstr>
      <vt:lpstr>Instagram Posts Table | All Pages - 8 of 24</vt:lpstr>
      <vt:lpstr>Instagram Posts Table | All Pages - 9 of 24</vt:lpstr>
      <vt:lpstr>Instagram Posts Table | All Pages - 10 of 24</vt:lpstr>
      <vt:lpstr>Instagram Posts Table | All Pages - 11 of 24</vt:lpstr>
      <vt:lpstr>Instagram Posts Table | All Pages - 12 of 24</vt:lpstr>
      <vt:lpstr>Instagram Posts Table | All Pages - 13 of 24</vt:lpstr>
      <vt:lpstr>Instagram Posts Table | All Pages - 14 of 24</vt:lpstr>
      <vt:lpstr>Instagram Posts Table | All Pages - 15 of 24</vt:lpstr>
      <vt:lpstr>Instagram Posts Table | All Pages - 16 of 24</vt:lpstr>
      <vt:lpstr>Instagram Posts Table | All Pages - 17 of 24</vt:lpstr>
      <vt:lpstr>Instagram Posts Table | All Pages - 18 of 24</vt:lpstr>
      <vt:lpstr>Instagram Posts Table | All Pages - 19 of 24</vt:lpstr>
      <vt:lpstr>Instagram Posts Table | All Pages - 20 of 24</vt:lpstr>
      <vt:lpstr>Instagram Posts Table | All Pages - 21 of 24</vt:lpstr>
      <vt:lpstr>Instagram Posts Table | All Pages - 22 of 24</vt:lpstr>
      <vt:lpstr>Instagram Posts Table | All Pages - 23 of 24</vt:lpstr>
      <vt:lpstr>Instagram Posts Table | All Pages - 24 of 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All Pages - 1 of 24</dc:title>
  <dc:creator>Frederik Peiniger</dc:creator>
  <cp:lastModifiedBy>Frederik Peiniger</cp:lastModifiedBy>
  <cp:revision>1</cp:revision>
  <dcterms:created xsi:type="dcterms:W3CDTF">2020-04-02T09:43:00Z</dcterms:created>
  <dcterms:modified xsi:type="dcterms:W3CDTF">2020-04-02T09:47:13Z</dcterms:modified>
</cp:coreProperties>
</file>