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</c:numRef>
          </c:val>
          <c:smooth val="0"/>
          <c:extLst>
            <c:ext xmlns:c16="http://schemas.microsoft.com/office/drawing/2014/chart" uri="{C3380CC4-5D6E-409C-BE32-E72D297353CC}">
              <c16:uniqueId val="{00000000-2595-4302-B5A8-10E0CAF8E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003824"/>
        <c:axId val="260275768"/>
      </c:lineChart>
      <c:catAx>
        <c:axId val="26400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75768"/>
        <c:crosses val="autoZero"/>
        <c:auto val="1"/>
        <c:lblAlgn val="ctr"/>
        <c:lblOffset val="100"/>
        <c:noMultiLvlLbl val="0"/>
      </c:catAx>
      <c:valAx>
        <c:axId val="26027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0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9CD0C-2E2C-467D-80C4-CC4B871DB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F2631A-CB69-4EB5-9605-B8281C4837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7462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E9848-16B2-4E0C-B3FB-EAB942A17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D4F75-B118-4A94-840A-4B318864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4439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Frederik Peiniger</dc:creator>
  <cp:lastModifiedBy>Frederik Peiniger</cp:lastModifiedBy>
  <cp:revision>1</cp:revision>
  <dcterms:created xsi:type="dcterms:W3CDTF">2020-01-06T08:44:25Z</dcterms:created>
  <dcterms:modified xsi:type="dcterms:W3CDTF">2020-01-06T08:44:31Z</dcterms:modified>
</cp:coreProperties>
</file>