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834E7-31FD-43AB-A4E9-35FCDC593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0890C2-EC3E-4C24-8A27-4AD8F33C6D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6504270"/>
              </p:ext>
            </p:extLst>
          </p:nvPr>
        </p:nvGraphicFramePr>
        <p:xfrm>
          <a:off x="457200" y="1731963"/>
          <a:ext cx="8229601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539449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50738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68270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1161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0333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2205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0972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8596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8377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660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8591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1564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3825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10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77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alnatura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12319535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9801260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51768.479768786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16258.357274401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366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CD41F-1CF8-4E27-A719-90CCB61A1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0689626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2019-10-11T13:41:23Z</dcterms:created>
  <dcterms:modified xsi:type="dcterms:W3CDTF">2019-10-11T13:41:30Z</dcterms:modified>
</cp:coreProperties>
</file>