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Alnatura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</c:f>
              <c:numCache>
                <c:formatCode>m/d/yyyy</c:formatCode>
                <c:ptCount val="53"/>
                <c:pt idx="0">
                  <c:v>43220</c:v>
                </c:pt>
                <c:pt idx="1">
                  <c:v>43227</c:v>
                </c:pt>
                <c:pt idx="2">
                  <c:v>43234</c:v>
                </c:pt>
                <c:pt idx="3">
                  <c:v>43241</c:v>
                </c:pt>
                <c:pt idx="4">
                  <c:v>43248</c:v>
                </c:pt>
                <c:pt idx="5">
                  <c:v>43255</c:v>
                </c:pt>
                <c:pt idx="6">
                  <c:v>43262</c:v>
                </c:pt>
                <c:pt idx="7">
                  <c:v>43269</c:v>
                </c:pt>
                <c:pt idx="8">
                  <c:v>43276</c:v>
                </c:pt>
                <c:pt idx="9">
                  <c:v>43283</c:v>
                </c:pt>
                <c:pt idx="10">
                  <c:v>43290</c:v>
                </c:pt>
                <c:pt idx="11">
                  <c:v>43297</c:v>
                </c:pt>
                <c:pt idx="12">
                  <c:v>43304</c:v>
                </c:pt>
                <c:pt idx="13">
                  <c:v>43311</c:v>
                </c:pt>
                <c:pt idx="14">
                  <c:v>43318</c:v>
                </c:pt>
                <c:pt idx="15">
                  <c:v>43325</c:v>
                </c:pt>
                <c:pt idx="16">
                  <c:v>43332</c:v>
                </c:pt>
                <c:pt idx="17">
                  <c:v>43339</c:v>
                </c:pt>
                <c:pt idx="18">
                  <c:v>43346</c:v>
                </c:pt>
                <c:pt idx="19">
                  <c:v>43353</c:v>
                </c:pt>
                <c:pt idx="20">
                  <c:v>43360</c:v>
                </c:pt>
                <c:pt idx="21">
                  <c:v>43367</c:v>
                </c:pt>
                <c:pt idx="22">
                  <c:v>43374</c:v>
                </c:pt>
                <c:pt idx="23">
                  <c:v>43381</c:v>
                </c:pt>
                <c:pt idx="24">
                  <c:v>43388</c:v>
                </c:pt>
                <c:pt idx="25">
                  <c:v>43395</c:v>
                </c:pt>
                <c:pt idx="26">
                  <c:v>43402</c:v>
                </c:pt>
                <c:pt idx="27">
                  <c:v>43409</c:v>
                </c:pt>
                <c:pt idx="28">
                  <c:v>43416</c:v>
                </c:pt>
                <c:pt idx="29">
                  <c:v>43423</c:v>
                </c:pt>
                <c:pt idx="30">
                  <c:v>43430</c:v>
                </c:pt>
                <c:pt idx="31">
                  <c:v>43437</c:v>
                </c:pt>
                <c:pt idx="32">
                  <c:v>43444</c:v>
                </c:pt>
                <c:pt idx="33">
                  <c:v>43451</c:v>
                </c:pt>
                <c:pt idx="34">
                  <c:v>43458</c:v>
                </c:pt>
                <c:pt idx="35">
                  <c:v>43465</c:v>
                </c:pt>
                <c:pt idx="36">
                  <c:v>43472</c:v>
                </c:pt>
                <c:pt idx="37">
                  <c:v>43479</c:v>
                </c:pt>
                <c:pt idx="38">
                  <c:v>43486</c:v>
                </c:pt>
                <c:pt idx="39">
                  <c:v>43493</c:v>
                </c:pt>
                <c:pt idx="40">
                  <c:v>43500</c:v>
                </c:pt>
                <c:pt idx="41">
                  <c:v>43507</c:v>
                </c:pt>
                <c:pt idx="42">
                  <c:v>43514</c:v>
                </c:pt>
                <c:pt idx="43">
                  <c:v>43521</c:v>
                </c:pt>
                <c:pt idx="44">
                  <c:v>43528</c:v>
                </c:pt>
                <c:pt idx="45">
                  <c:v>43535</c:v>
                </c:pt>
                <c:pt idx="46">
                  <c:v>43542</c:v>
                </c:pt>
                <c:pt idx="47">
                  <c:v>43549</c:v>
                </c:pt>
                <c:pt idx="48">
                  <c:v>43556</c:v>
                </c:pt>
                <c:pt idx="49">
                  <c:v>43563</c:v>
                </c:pt>
                <c:pt idx="50">
                  <c:v>43570</c:v>
                </c:pt>
                <c:pt idx="51">
                  <c:v>43577</c:v>
                </c:pt>
                <c:pt idx="52">
                  <c:v>43584</c:v>
                </c:pt>
              </c:numCache>
            </c:numRef>
          </c:cat>
          <c:val>
            <c:numRef>
              <c:f>Sheet1!$B$2:$B$54</c:f>
              <c:numCache>
                <c:formatCode>General</c:formatCode>
                <c:ptCount val="53"/>
                <c:pt idx="0">
                  <c:v>150663</c:v>
                </c:pt>
                <c:pt idx="1">
                  <c:v>57960</c:v>
                </c:pt>
                <c:pt idx="2">
                  <c:v>59638</c:v>
                </c:pt>
                <c:pt idx="3">
                  <c:v>65487</c:v>
                </c:pt>
                <c:pt idx="4">
                  <c:v>64215</c:v>
                </c:pt>
                <c:pt idx="5">
                  <c:v>51507</c:v>
                </c:pt>
                <c:pt idx="6">
                  <c:v>94880</c:v>
                </c:pt>
                <c:pt idx="7">
                  <c:v>62334</c:v>
                </c:pt>
                <c:pt idx="8">
                  <c:v>77447</c:v>
                </c:pt>
                <c:pt idx="9">
                  <c:v>81521</c:v>
                </c:pt>
                <c:pt idx="10">
                  <c:v>79706</c:v>
                </c:pt>
                <c:pt idx="11">
                  <c:v>65785</c:v>
                </c:pt>
                <c:pt idx="12">
                  <c:v>69176</c:v>
                </c:pt>
                <c:pt idx="13">
                  <c:v>102499</c:v>
                </c:pt>
                <c:pt idx="14">
                  <c:v>80772</c:v>
                </c:pt>
                <c:pt idx="15">
                  <c:v>106712</c:v>
                </c:pt>
                <c:pt idx="16">
                  <c:v>78553</c:v>
                </c:pt>
                <c:pt idx="17">
                  <c:v>66493</c:v>
                </c:pt>
                <c:pt idx="18">
                  <c:v>53216</c:v>
                </c:pt>
                <c:pt idx="19">
                  <c:v>50935</c:v>
                </c:pt>
                <c:pt idx="20">
                  <c:v>45983</c:v>
                </c:pt>
                <c:pt idx="21">
                  <c:v>40563</c:v>
                </c:pt>
                <c:pt idx="22">
                  <c:v>62493</c:v>
                </c:pt>
                <c:pt idx="23">
                  <c:v>60960</c:v>
                </c:pt>
                <c:pt idx="24">
                  <c:v>65336</c:v>
                </c:pt>
                <c:pt idx="25">
                  <c:v>116924</c:v>
                </c:pt>
                <c:pt idx="26">
                  <c:v>109251</c:v>
                </c:pt>
                <c:pt idx="27">
                  <c:v>76597</c:v>
                </c:pt>
                <c:pt idx="28">
                  <c:v>101840</c:v>
                </c:pt>
                <c:pt idx="29">
                  <c:v>71128</c:v>
                </c:pt>
                <c:pt idx="30">
                  <c:v>61751</c:v>
                </c:pt>
                <c:pt idx="31">
                  <c:v>66999</c:v>
                </c:pt>
                <c:pt idx="32">
                  <c:v>123768</c:v>
                </c:pt>
                <c:pt idx="33">
                  <c:v>74467</c:v>
                </c:pt>
                <c:pt idx="34">
                  <c:v>77030</c:v>
                </c:pt>
                <c:pt idx="35">
                  <c:v>53900</c:v>
                </c:pt>
                <c:pt idx="36">
                  <c:v>138902</c:v>
                </c:pt>
                <c:pt idx="37">
                  <c:v>68304</c:v>
                </c:pt>
                <c:pt idx="38">
                  <c:v>85154</c:v>
                </c:pt>
                <c:pt idx="39">
                  <c:v>73485</c:v>
                </c:pt>
                <c:pt idx="40">
                  <c:v>84670</c:v>
                </c:pt>
                <c:pt idx="41">
                  <c:v>137882</c:v>
                </c:pt>
                <c:pt idx="42">
                  <c:v>105637</c:v>
                </c:pt>
                <c:pt idx="43">
                  <c:v>81654</c:v>
                </c:pt>
                <c:pt idx="44">
                  <c:v>69421</c:v>
                </c:pt>
                <c:pt idx="45">
                  <c:v>69368</c:v>
                </c:pt>
                <c:pt idx="46">
                  <c:v>119060</c:v>
                </c:pt>
                <c:pt idx="47">
                  <c:v>126763</c:v>
                </c:pt>
                <c:pt idx="48">
                  <c:v>308426</c:v>
                </c:pt>
                <c:pt idx="49">
                  <c:v>92580</c:v>
                </c:pt>
                <c:pt idx="50">
                  <c:v>82731</c:v>
                </c:pt>
                <c:pt idx="51">
                  <c:v>96596</c:v>
                </c:pt>
                <c:pt idx="52">
                  <c:v>211061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C1-44C4-A12F-9C06F2CF4B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Alnatura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</c:f>
              <c:numCache>
                <c:formatCode>m/d/yyyy</c:formatCode>
                <c:ptCount val="53"/>
                <c:pt idx="0">
                  <c:v>43220</c:v>
                </c:pt>
                <c:pt idx="1">
                  <c:v>43227</c:v>
                </c:pt>
                <c:pt idx="2">
                  <c:v>43234</c:v>
                </c:pt>
                <c:pt idx="3">
                  <c:v>43241</c:v>
                </c:pt>
                <c:pt idx="4">
                  <c:v>43248</c:v>
                </c:pt>
                <c:pt idx="5">
                  <c:v>43255</c:v>
                </c:pt>
                <c:pt idx="6">
                  <c:v>43262</c:v>
                </c:pt>
                <c:pt idx="7">
                  <c:v>43269</c:v>
                </c:pt>
                <c:pt idx="8">
                  <c:v>43276</c:v>
                </c:pt>
                <c:pt idx="9">
                  <c:v>43283</c:v>
                </c:pt>
                <c:pt idx="10">
                  <c:v>43290</c:v>
                </c:pt>
                <c:pt idx="11">
                  <c:v>43297</c:v>
                </c:pt>
                <c:pt idx="12">
                  <c:v>43304</c:v>
                </c:pt>
                <c:pt idx="13">
                  <c:v>43311</c:v>
                </c:pt>
                <c:pt idx="14">
                  <c:v>43318</c:v>
                </c:pt>
                <c:pt idx="15">
                  <c:v>43325</c:v>
                </c:pt>
                <c:pt idx="16">
                  <c:v>43332</c:v>
                </c:pt>
                <c:pt idx="17">
                  <c:v>43339</c:v>
                </c:pt>
                <c:pt idx="18">
                  <c:v>43346</c:v>
                </c:pt>
                <c:pt idx="19">
                  <c:v>43353</c:v>
                </c:pt>
                <c:pt idx="20">
                  <c:v>43360</c:v>
                </c:pt>
                <c:pt idx="21">
                  <c:v>43367</c:v>
                </c:pt>
                <c:pt idx="22">
                  <c:v>43374</c:v>
                </c:pt>
                <c:pt idx="23">
                  <c:v>43381</c:v>
                </c:pt>
                <c:pt idx="24">
                  <c:v>43388</c:v>
                </c:pt>
                <c:pt idx="25">
                  <c:v>43395</c:v>
                </c:pt>
                <c:pt idx="26">
                  <c:v>43402</c:v>
                </c:pt>
                <c:pt idx="27">
                  <c:v>43409</c:v>
                </c:pt>
                <c:pt idx="28">
                  <c:v>43416</c:v>
                </c:pt>
                <c:pt idx="29">
                  <c:v>43423</c:v>
                </c:pt>
                <c:pt idx="30">
                  <c:v>43430</c:v>
                </c:pt>
                <c:pt idx="31">
                  <c:v>43437</c:v>
                </c:pt>
                <c:pt idx="32">
                  <c:v>43444</c:v>
                </c:pt>
                <c:pt idx="33">
                  <c:v>43451</c:v>
                </c:pt>
                <c:pt idx="34">
                  <c:v>43458</c:v>
                </c:pt>
                <c:pt idx="35">
                  <c:v>43465</c:v>
                </c:pt>
                <c:pt idx="36">
                  <c:v>43472</c:v>
                </c:pt>
                <c:pt idx="37">
                  <c:v>43479</c:v>
                </c:pt>
                <c:pt idx="38">
                  <c:v>43486</c:v>
                </c:pt>
                <c:pt idx="39">
                  <c:v>43493</c:v>
                </c:pt>
                <c:pt idx="40">
                  <c:v>43500</c:v>
                </c:pt>
                <c:pt idx="41">
                  <c:v>43507</c:v>
                </c:pt>
                <c:pt idx="42">
                  <c:v>43514</c:v>
                </c:pt>
                <c:pt idx="43">
                  <c:v>43521</c:v>
                </c:pt>
                <c:pt idx="44">
                  <c:v>43528</c:v>
                </c:pt>
                <c:pt idx="45">
                  <c:v>43535</c:v>
                </c:pt>
                <c:pt idx="46">
                  <c:v>43542</c:v>
                </c:pt>
                <c:pt idx="47">
                  <c:v>43549</c:v>
                </c:pt>
                <c:pt idx="48">
                  <c:v>43556</c:v>
                </c:pt>
                <c:pt idx="49">
                  <c:v>43563</c:v>
                </c:pt>
                <c:pt idx="50">
                  <c:v>43570</c:v>
                </c:pt>
                <c:pt idx="51">
                  <c:v>43577</c:v>
                </c:pt>
                <c:pt idx="52">
                  <c:v>43584</c:v>
                </c:pt>
              </c:numCache>
            </c:numRef>
          </c:cat>
          <c:val>
            <c:numRef>
              <c:f>Sheet1!$C$2:$C$54</c:f>
              <c:numCache>
                <c:formatCode>General</c:formatCode>
                <c:ptCount val="53"/>
                <c:pt idx="0">
                  <c:v>197217</c:v>
                </c:pt>
                <c:pt idx="1">
                  <c:v>240816</c:v>
                </c:pt>
                <c:pt idx="2">
                  <c:v>77022</c:v>
                </c:pt>
                <c:pt idx="3">
                  <c:v>94665</c:v>
                </c:pt>
                <c:pt idx="4">
                  <c:v>580336</c:v>
                </c:pt>
                <c:pt idx="5">
                  <c:v>824884</c:v>
                </c:pt>
                <c:pt idx="6">
                  <c:v>594347</c:v>
                </c:pt>
                <c:pt idx="7">
                  <c:v>180334</c:v>
                </c:pt>
                <c:pt idx="8">
                  <c:v>301638</c:v>
                </c:pt>
                <c:pt idx="9">
                  <c:v>513788</c:v>
                </c:pt>
                <c:pt idx="10">
                  <c:v>288627</c:v>
                </c:pt>
                <c:pt idx="11">
                  <c:v>150846</c:v>
                </c:pt>
                <c:pt idx="12">
                  <c:v>94540</c:v>
                </c:pt>
                <c:pt idx="13">
                  <c:v>576</c:v>
                </c:pt>
                <c:pt idx="14">
                  <c:v>95316</c:v>
                </c:pt>
                <c:pt idx="15">
                  <c:v>574929</c:v>
                </c:pt>
                <c:pt idx="16">
                  <c:v>613308</c:v>
                </c:pt>
                <c:pt idx="17">
                  <c:v>541044</c:v>
                </c:pt>
                <c:pt idx="18">
                  <c:v>853216</c:v>
                </c:pt>
                <c:pt idx="19">
                  <c:v>770068</c:v>
                </c:pt>
                <c:pt idx="20">
                  <c:v>497175</c:v>
                </c:pt>
                <c:pt idx="21">
                  <c:v>387164</c:v>
                </c:pt>
                <c:pt idx="22">
                  <c:v>249314</c:v>
                </c:pt>
                <c:pt idx="23">
                  <c:v>288232</c:v>
                </c:pt>
                <c:pt idx="24">
                  <c:v>358219</c:v>
                </c:pt>
                <c:pt idx="25">
                  <c:v>344145</c:v>
                </c:pt>
                <c:pt idx="26">
                  <c:v>645439</c:v>
                </c:pt>
                <c:pt idx="27">
                  <c:v>742073</c:v>
                </c:pt>
                <c:pt idx="28">
                  <c:v>831332</c:v>
                </c:pt>
                <c:pt idx="29">
                  <c:v>378438</c:v>
                </c:pt>
                <c:pt idx="30">
                  <c:v>402560</c:v>
                </c:pt>
                <c:pt idx="31">
                  <c:v>784075</c:v>
                </c:pt>
                <c:pt idx="32">
                  <c:v>1283985</c:v>
                </c:pt>
                <c:pt idx="33">
                  <c:v>343386</c:v>
                </c:pt>
                <c:pt idx="34">
                  <c:v>431470</c:v>
                </c:pt>
                <c:pt idx="35">
                  <c:v>433104</c:v>
                </c:pt>
                <c:pt idx="36">
                  <c:v>522603</c:v>
                </c:pt>
                <c:pt idx="37">
                  <c:v>848197</c:v>
                </c:pt>
                <c:pt idx="38">
                  <c:v>846450</c:v>
                </c:pt>
                <c:pt idx="39">
                  <c:v>376121</c:v>
                </c:pt>
                <c:pt idx="40">
                  <c:v>320233</c:v>
                </c:pt>
                <c:pt idx="41">
                  <c:v>655744</c:v>
                </c:pt>
                <c:pt idx="42">
                  <c:v>485339</c:v>
                </c:pt>
                <c:pt idx="43">
                  <c:v>286195</c:v>
                </c:pt>
                <c:pt idx="44">
                  <c:v>466141</c:v>
                </c:pt>
                <c:pt idx="45">
                  <c:v>450396</c:v>
                </c:pt>
                <c:pt idx="46">
                  <c:v>553739</c:v>
                </c:pt>
                <c:pt idx="47">
                  <c:v>487047</c:v>
                </c:pt>
                <c:pt idx="48">
                  <c:v>502445</c:v>
                </c:pt>
                <c:pt idx="49">
                  <c:v>650294</c:v>
                </c:pt>
                <c:pt idx="50">
                  <c:v>743680</c:v>
                </c:pt>
                <c:pt idx="51">
                  <c:v>792321</c:v>
                </c:pt>
                <c:pt idx="52">
                  <c:v>581026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C1-44C4-A12F-9C06F2CF4B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Alnatura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</c:f>
              <c:numCache>
                <c:formatCode>m/d/yyyy</c:formatCode>
                <c:ptCount val="53"/>
                <c:pt idx="0">
                  <c:v>43220</c:v>
                </c:pt>
                <c:pt idx="1">
                  <c:v>43227</c:v>
                </c:pt>
                <c:pt idx="2">
                  <c:v>43234</c:v>
                </c:pt>
                <c:pt idx="3">
                  <c:v>43241</c:v>
                </c:pt>
                <c:pt idx="4">
                  <c:v>43248</c:v>
                </c:pt>
                <c:pt idx="5">
                  <c:v>43255</c:v>
                </c:pt>
                <c:pt idx="6">
                  <c:v>43262</c:v>
                </c:pt>
                <c:pt idx="7">
                  <c:v>43269</c:v>
                </c:pt>
                <c:pt idx="8">
                  <c:v>43276</c:v>
                </c:pt>
                <c:pt idx="9">
                  <c:v>43283</c:v>
                </c:pt>
                <c:pt idx="10">
                  <c:v>43290</c:v>
                </c:pt>
                <c:pt idx="11">
                  <c:v>43297</c:v>
                </c:pt>
                <c:pt idx="12">
                  <c:v>43304</c:v>
                </c:pt>
                <c:pt idx="13">
                  <c:v>43311</c:v>
                </c:pt>
                <c:pt idx="14">
                  <c:v>43318</c:v>
                </c:pt>
                <c:pt idx="15">
                  <c:v>43325</c:v>
                </c:pt>
                <c:pt idx="16">
                  <c:v>43332</c:v>
                </c:pt>
                <c:pt idx="17">
                  <c:v>43339</c:v>
                </c:pt>
                <c:pt idx="18">
                  <c:v>43346</c:v>
                </c:pt>
                <c:pt idx="19">
                  <c:v>43353</c:v>
                </c:pt>
                <c:pt idx="20">
                  <c:v>43360</c:v>
                </c:pt>
                <c:pt idx="21">
                  <c:v>43367</c:v>
                </c:pt>
                <c:pt idx="22">
                  <c:v>43374</c:v>
                </c:pt>
                <c:pt idx="23">
                  <c:v>43381</c:v>
                </c:pt>
                <c:pt idx="24">
                  <c:v>43388</c:v>
                </c:pt>
                <c:pt idx="25">
                  <c:v>43395</c:v>
                </c:pt>
                <c:pt idx="26">
                  <c:v>43402</c:v>
                </c:pt>
                <c:pt idx="27">
                  <c:v>43409</c:v>
                </c:pt>
                <c:pt idx="28">
                  <c:v>43416</c:v>
                </c:pt>
                <c:pt idx="29">
                  <c:v>43423</c:v>
                </c:pt>
                <c:pt idx="30">
                  <c:v>43430</c:v>
                </c:pt>
                <c:pt idx="31">
                  <c:v>43437</c:v>
                </c:pt>
                <c:pt idx="32">
                  <c:v>43444</c:v>
                </c:pt>
                <c:pt idx="33">
                  <c:v>43451</c:v>
                </c:pt>
                <c:pt idx="34">
                  <c:v>43458</c:v>
                </c:pt>
                <c:pt idx="35">
                  <c:v>43465</c:v>
                </c:pt>
                <c:pt idx="36">
                  <c:v>43472</c:v>
                </c:pt>
                <c:pt idx="37">
                  <c:v>43479</c:v>
                </c:pt>
                <c:pt idx="38">
                  <c:v>43486</c:v>
                </c:pt>
                <c:pt idx="39">
                  <c:v>43493</c:v>
                </c:pt>
                <c:pt idx="40">
                  <c:v>43500</c:v>
                </c:pt>
                <c:pt idx="41">
                  <c:v>43507</c:v>
                </c:pt>
                <c:pt idx="42">
                  <c:v>43514</c:v>
                </c:pt>
                <c:pt idx="43">
                  <c:v>43521</c:v>
                </c:pt>
                <c:pt idx="44">
                  <c:v>43528</c:v>
                </c:pt>
                <c:pt idx="45">
                  <c:v>43535</c:v>
                </c:pt>
                <c:pt idx="46">
                  <c:v>43542</c:v>
                </c:pt>
                <c:pt idx="47">
                  <c:v>43549</c:v>
                </c:pt>
                <c:pt idx="48">
                  <c:v>43556</c:v>
                </c:pt>
                <c:pt idx="49">
                  <c:v>43563</c:v>
                </c:pt>
                <c:pt idx="50">
                  <c:v>43570</c:v>
                </c:pt>
                <c:pt idx="51">
                  <c:v>43577</c:v>
                </c:pt>
                <c:pt idx="52">
                  <c:v>43584</c:v>
                </c:pt>
              </c:numCache>
            </c:numRef>
          </c:cat>
          <c:val>
            <c:numRef>
              <c:f>Sheet1!$D$2:$D$54</c:f>
              <c:numCache>
                <c:formatCode>General</c:formatCode>
                <c:ptCount val="53"/>
                <c:pt idx="0">
                  <c:v>69184</c:v>
                </c:pt>
                <c:pt idx="1">
                  <c:v>12550</c:v>
                </c:pt>
                <c:pt idx="2">
                  <c:v>9535</c:v>
                </c:pt>
                <c:pt idx="3">
                  <c:v>7726</c:v>
                </c:pt>
                <c:pt idx="4">
                  <c:v>4227</c:v>
                </c:pt>
                <c:pt idx="5">
                  <c:v>3235</c:v>
                </c:pt>
                <c:pt idx="6">
                  <c:v>10044</c:v>
                </c:pt>
                <c:pt idx="7">
                  <c:v>2925</c:v>
                </c:pt>
                <c:pt idx="8">
                  <c:v>30030</c:v>
                </c:pt>
                <c:pt idx="9">
                  <c:v>19008</c:v>
                </c:pt>
                <c:pt idx="10">
                  <c:v>15910</c:v>
                </c:pt>
                <c:pt idx="11">
                  <c:v>5936</c:v>
                </c:pt>
                <c:pt idx="12">
                  <c:v>2570</c:v>
                </c:pt>
                <c:pt idx="13">
                  <c:v>29109</c:v>
                </c:pt>
                <c:pt idx="14">
                  <c:v>11442</c:v>
                </c:pt>
                <c:pt idx="15">
                  <c:v>7410</c:v>
                </c:pt>
                <c:pt idx="16">
                  <c:v>12825</c:v>
                </c:pt>
                <c:pt idx="17">
                  <c:v>2693</c:v>
                </c:pt>
                <c:pt idx="18">
                  <c:v>3466</c:v>
                </c:pt>
                <c:pt idx="19">
                  <c:v>6250</c:v>
                </c:pt>
                <c:pt idx="20">
                  <c:v>3954</c:v>
                </c:pt>
                <c:pt idx="21">
                  <c:v>4417</c:v>
                </c:pt>
                <c:pt idx="22">
                  <c:v>5697</c:v>
                </c:pt>
                <c:pt idx="23">
                  <c:v>2470</c:v>
                </c:pt>
                <c:pt idx="24">
                  <c:v>2880</c:v>
                </c:pt>
                <c:pt idx="25">
                  <c:v>31078</c:v>
                </c:pt>
                <c:pt idx="26">
                  <c:v>11127</c:v>
                </c:pt>
                <c:pt idx="27">
                  <c:v>9384</c:v>
                </c:pt>
                <c:pt idx="28">
                  <c:v>21823</c:v>
                </c:pt>
                <c:pt idx="29">
                  <c:v>4969</c:v>
                </c:pt>
                <c:pt idx="30">
                  <c:v>3684</c:v>
                </c:pt>
                <c:pt idx="31">
                  <c:v>7447</c:v>
                </c:pt>
                <c:pt idx="32">
                  <c:v>19445</c:v>
                </c:pt>
                <c:pt idx="33">
                  <c:v>4357</c:v>
                </c:pt>
                <c:pt idx="34">
                  <c:v>2216</c:v>
                </c:pt>
                <c:pt idx="35">
                  <c:v>3131</c:v>
                </c:pt>
                <c:pt idx="36">
                  <c:v>16404</c:v>
                </c:pt>
                <c:pt idx="37">
                  <c:v>8083</c:v>
                </c:pt>
                <c:pt idx="38">
                  <c:v>3085</c:v>
                </c:pt>
                <c:pt idx="39">
                  <c:v>2707</c:v>
                </c:pt>
                <c:pt idx="40">
                  <c:v>6900</c:v>
                </c:pt>
                <c:pt idx="41">
                  <c:v>41633</c:v>
                </c:pt>
                <c:pt idx="42">
                  <c:v>26990</c:v>
                </c:pt>
                <c:pt idx="43">
                  <c:v>6105</c:v>
                </c:pt>
                <c:pt idx="44">
                  <c:v>4097</c:v>
                </c:pt>
                <c:pt idx="45">
                  <c:v>4505</c:v>
                </c:pt>
                <c:pt idx="46">
                  <c:v>31452</c:v>
                </c:pt>
                <c:pt idx="47">
                  <c:v>17868</c:v>
                </c:pt>
                <c:pt idx="48">
                  <c:v>180059</c:v>
                </c:pt>
                <c:pt idx="49">
                  <c:v>7931</c:v>
                </c:pt>
                <c:pt idx="50">
                  <c:v>6898</c:v>
                </c:pt>
                <c:pt idx="51">
                  <c:v>19723</c:v>
                </c:pt>
                <c:pt idx="52">
                  <c:v>25530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6C1-44C4-A12F-9C06F2CF4B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985304"/>
        <c:axId val="251623320"/>
      </c:lineChart>
      <c:dateAx>
        <c:axId val="258985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623320"/>
        <c:crosses val="autoZero"/>
        <c:auto val="1"/>
        <c:lblOffset val="100"/>
        <c:baseTimeUnit val="days"/>
      </c:dateAx>
      <c:valAx>
        <c:axId val="25162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8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36F83-CAB7-4361-9A41-95C6A6309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B2174C-0E8D-43FE-AB18-8DF77D4C11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13884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99038-E04C-4FAE-8140-3F56C854F6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04/30/2018 - 05/05/2019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7DF20-9103-4A96-845C-6CCBD6187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4420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Organic, Viral &amp; Paid Reach over Time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Organic, Viral &amp; Paid Reach over Time | All Pages</dc:title>
  <dc:creator>Frederik Peiniger</dc:creator>
  <cp:lastModifiedBy>Frederik Peiniger</cp:lastModifiedBy>
  <cp:revision>1</cp:revision>
  <dcterms:created xsi:type="dcterms:W3CDTF">2019-05-29T09:15:44Z</dcterms:created>
  <dcterms:modified xsi:type="dcterms:W3CDTF">2019-05-29T09:15:50Z</dcterms:modified>
</cp:coreProperties>
</file>