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102831</c:v>
                </c:pt>
                <c:pt idx="1">
                  <c:v>115970</c:v>
                </c:pt>
                <c:pt idx="2">
                  <c:v>123555</c:v>
                </c:pt>
                <c:pt idx="3">
                  <c:v>98053</c:v>
                </c:pt>
                <c:pt idx="4">
                  <c:v>97894</c:v>
                </c:pt>
                <c:pt idx="5">
                  <c:v>115188</c:v>
                </c:pt>
                <c:pt idx="6">
                  <c:v>99415</c:v>
                </c:pt>
                <c:pt idx="7">
                  <c:v>104461</c:v>
                </c:pt>
                <c:pt idx="8">
                  <c:v>124609</c:v>
                </c:pt>
                <c:pt idx="9">
                  <c:v>101531</c:v>
                </c:pt>
                <c:pt idx="10">
                  <c:v>107200</c:v>
                </c:pt>
                <c:pt idx="11">
                  <c:v>21729</c:v>
                </c:pt>
                <c:pt idx="12">
                  <c:v>30541</c:v>
                </c:pt>
                <c:pt idx="13">
                  <c:v>23608</c:v>
                </c:pt>
                <c:pt idx="14">
                  <c:v>16961</c:v>
                </c:pt>
                <c:pt idx="15">
                  <c:v>42333</c:v>
                </c:pt>
                <c:pt idx="16">
                  <c:v>45049</c:v>
                </c:pt>
                <c:pt idx="17">
                  <c:v>37736</c:v>
                </c:pt>
                <c:pt idx="18">
                  <c:v>42111</c:v>
                </c:pt>
                <c:pt idx="19">
                  <c:v>41278</c:v>
                </c:pt>
                <c:pt idx="20">
                  <c:v>36429</c:v>
                </c:pt>
                <c:pt idx="21">
                  <c:v>41104</c:v>
                </c:pt>
                <c:pt idx="22">
                  <c:v>41340</c:v>
                </c:pt>
                <c:pt idx="23">
                  <c:v>83412</c:v>
                </c:pt>
                <c:pt idx="24">
                  <c:v>22881</c:v>
                </c:pt>
                <c:pt idx="25">
                  <c:v>13692</c:v>
                </c:pt>
                <c:pt idx="26">
                  <c:v>39080</c:v>
                </c:pt>
                <c:pt idx="27">
                  <c:v>10546</c:v>
                </c:pt>
                <c:pt idx="28">
                  <c:v>2988</c:v>
                </c:pt>
                <c:pt idx="29">
                  <c:v>16077</c:v>
                </c:pt>
                <c:pt idx="30">
                  <c:v>36146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1F-428D-A35A-4BAD905C0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20440"/>
        <c:axId val="281521096"/>
      </c:lineChart>
      <c:dateAx>
        <c:axId val="28152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1096"/>
        <c:crosses val="autoZero"/>
        <c:auto val="1"/>
        <c:lblOffset val="100"/>
        <c:baseTimeUnit val="days"/>
      </c:dateAx>
      <c:valAx>
        <c:axId val="28152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4.0434627716423002</c:v>
                </c:pt>
                <c:pt idx="1">
                  <c:v>2.9139981910331998</c:v>
                </c:pt>
                <c:pt idx="2">
                  <c:v>1.7304173300478001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0-4A79-A7A4-EF0A84DF6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16384"/>
        <c:axId val="279217696"/>
      </c:barChart>
      <c:catAx>
        <c:axId val="27921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7696"/>
        <c:crosses val="autoZero"/>
        <c:auto val="1"/>
        <c:lblAlgn val="ctr"/>
        <c:lblOffset val="100"/>
        <c:noMultiLvlLbl val="0"/>
      </c:catAx>
      <c:valAx>
        <c:axId val="27921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327376</c:v>
                </c:pt>
                <c:pt idx="1">
                  <c:v>327359</c:v>
                </c:pt>
                <c:pt idx="2">
                  <c:v>327361</c:v>
                </c:pt>
                <c:pt idx="3">
                  <c:v>327304</c:v>
                </c:pt>
                <c:pt idx="4">
                  <c:v>327268</c:v>
                </c:pt>
                <c:pt idx="5">
                  <c:v>327232</c:v>
                </c:pt>
                <c:pt idx="6">
                  <c:v>327207</c:v>
                </c:pt>
                <c:pt idx="7">
                  <c:v>327185</c:v>
                </c:pt>
                <c:pt idx="8">
                  <c:v>327212</c:v>
                </c:pt>
                <c:pt idx="9">
                  <c:v>327183</c:v>
                </c:pt>
                <c:pt idx="10">
                  <c:v>327134</c:v>
                </c:pt>
                <c:pt idx="11">
                  <c:v>327105</c:v>
                </c:pt>
                <c:pt idx="12">
                  <c:v>327059</c:v>
                </c:pt>
                <c:pt idx="13">
                  <c:v>327038</c:v>
                </c:pt>
                <c:pt idx="14">
                  <c:v>326996</c:v>
                </c:pt>
                <c:pt idx="15">
                  <c:v>326971</c:v>
                </c:pt>
                <c:pt idx="16">
                  <c:v>326927</c:v>
                </c:pt>
                <c:pt idx="17">
                  <c:v>326909</c:v>
                </c:pt>
                <c:pt idx="18">
                  <c:v>326879</c:v>
                </c:pt>
                <c:pt idx="19">
                  <c:v>326840</c:v>
                </c:pt>
                <c:pt idx="20">
                  <c:v>326822</c:v>
                </c:pt>
                <c:pt idx="21">
                  <c:v>326797</c:v>
                </c:pt>
                <c:pt idx="22">
                  <c:v>326808</c:v>
                </c:pt>
                <c:pt idx="23">
                  <c:v>326779</c:v>
                </c:pt>
                <c:pt idx="24">
                  <c:v>326752</c:v>
                </c:pt>
                <c:pt idx="25">
                  <c:v>326737</c:v>
                </c:pt>
                <c:pt idx="26">
                  <c:v>326704</c:v>
                </c:pt>
                <c:pt idx="27">
                  <c:v>326683</c:v>
                </c:pt>
                <c:pt idx="28">
                  <c:v>326657</c:v>
                </c:pt>
                <c:pt idx="29">
                  <c:v>326708</c:v>
                </c:pt>
                <c:pt idx="30">
                  <c:v>326691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A-4FE3-B341-17E8A9185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20640"/>
        <c:axId val="281621952"/>
      </c:lineChart>
      <c:dateAx>
        <c:axId val="28162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21952"/>
        <c:crosses val="autoZero"/>
        <c:auto val="1"/>
        <c:lblOffset val="100"/>
        <c:baseTimeUnit val="days"/>
      </c:dateAx>
      <c:valAx>
        <c:axId val="28162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2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Ads</c:v>
                </c:pt>
                <c:pt idx="1">
                  <c:v>News Feed</c:v>
                </c:pt>
                <c:pt idx="2">
                  <c:v>Other</c:v>
                </c:pt>
                <c:pt idx="3">
                  <c:v>Search</c:v>
                </c:pt>
                <c:pt idx="4">
                  <c:v>Page Suggestions</c:v>
                </c:pt>
                <c:pt idx="5">
                  <c:v>Restored Likes from Reactivated Accounts</c:v>
                </c:pt>
                <c:pt idx="6">
                  <c:v>Your Page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35</c:v>
                </c:pt>
                <c:pt idx="1">
                  <c:v>48</c:v>
                </c:pt>
                <c:pt idx="2">
                  <c:v>61</c:v>
                </c:pt>
                <c:pt idx="3">
                  <c:v>67</c:v>
                </c:pt>
                <c:pt idx="4">
                  <c:v>74</c:v>
                </c:pt>
                <c:pt idx="5">
                  <c:v>281</c:v>
                </c:pt>
                <c:pt idx="6">
                  <c:v>312</c:v>
                </c:pt>
                <c:pt idx="7">
                  <c:v>-334</c:v>
                </c:pt>
                <c:pt idx="8">
                  <c:v>-462</c:v>
                </c:pt>
                <c:pt idx="9">
                  <c:v>-541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6-4F14-839C-7002DFF9B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611304"/>
        <c:axId val="281611632"/>
      </c:barChart>
      <c:catAx>
        <c:axId val="28161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1632"/>
        <c:crosses val="autoZero"/>
        <c:auto val="1"/>
        <c:lblAlgn val="ctr"/>
        <c:lblOffset val="100"/>
        <c:noMultiLvlLbl val="0"/>
      </c:catAx>
      <c:valAx>
        <c:axId val="2816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1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BE4AC-00A1-4E7E-87A6-1D0ECD10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Random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86A17-1914-4503-BB38-1D97769132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Alnatura Produktions- und Handels GmbH</a:t>
            </a:r>
          </a:p>
        </p:txBody>
      </p:sp>
    </p:spTree>
    <p:extLst>
      <p:ext uri="{BB962C8B-B14F-4D97-AF65-F5344CB8AC3E}">
        <p14:creationId xmlns:p14="http://schemas.microsoft.com/office/powerpoint/2010/main" val="2794890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89A45-E4F0-4282-AFBD-6E547826E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208F94-7008-4F3D-851F-0553ABAEC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035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A98AE-0F99-4282-B2E2-42327AA49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9E43-0690-42DA-9217-6F7989AEF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1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44FA-3459-4B2B-8FDC-59729BA4F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CF5871-3F50-4A74-9AC9-B7B8E8737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2717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AC75F-C9AC-408C-8CD8-D79ABFCF8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F4FDB-D26E-4583-A991-5B61A9C3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68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15D2-BD4F-4C00-88C5-BF16F142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0AD1C-0328-428C-B1BA-452B95C8E5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4432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9FD31-A310-4F56-85EB-BAE9BFD41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6BA49-1175-4CDB-918D-900B4B03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9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1D8D3-AF99-476C-ACA0-80CE65D8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62B0A-2311-4E92-9B1D-F0F54EE487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58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75320425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60148372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64469880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26645461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68108480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91515481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69051710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70316198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0422626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20759531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58479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0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36984.785714286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73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A80A6-79F2-4813-B6C6-93FD5112E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7001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A7423-9804-4FD1-ABEF-1157DEE3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26B3B-6F55-49AC-ABA5-EB12689DF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583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FA10A-896F-4D8F-9BEF-9B1CD42B2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C4E7D-70E4-43B5-8770-901374E3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488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Random</vt:lpstr>
      <vt:lpstr>Facebook Reach | All Pages</vt:lpstr>
      <vt:lpstr>Facebook Engagement Rate By Post Type | All Pages</vt:lpstr>
      <vt:lpstr>Facebook Fans Total | All Pages</vt:lpstr>
      <vt:lpstr>Instagram Key Metrics Table | All Pages</vt:lpstr>
      <vt:lpstr>Facebook Fans Change by Like/Unlike Source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</dc:title>
  <dc:creator>Administrator</dc:creator>
  <cp:lastModifiedBy>Administrator</cp:lastModifiedBy>
  <cp:revision>1</cp:revision>
  <dcterms:created xsi:type="dcterms:W3CDTF">2018-08-08T09:34:36Z</dcterms:created>
  <dcterms:modified xsi:type="dcterms:W3CDTF">2018-08-08T09:34:51Z</dcterms:modified>
</cp:coreProperties>
</file>